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 id="2147483650" r:id="rId2"/>
  </p:sldMasterIdLst>
  <p:notesMasterIdLst>
    <p:notesMasterId r:id="rId15"/>
  </p:notesMasterIdLst>
  <p:sldIdLst>
    <p:sldId id="256" r:id="rId3"/>
    <p:sldId id="257" r:id="rId4"/>
    <p:sldId id="259" r:id="rId5"/>
    <p:sldId id="260" r:id="rId6"/>
    <p:sldId id="271" r:id="rId7"/>
    <p:sldId id="258" r:id="rId8"/>
    <p:sldId id="265" r:id="rId9"/>
    <p:sldId id="261" r:id="rId10"/>
    <p:sldId id="268" r:id="rId11"/>
    <p:sldId id="263" r:id="rId12"/>
    <p:sldId id="269" r:id="rId13"/>
    <p:sldId id="270" r:id="rId14"/>
  </p:sldIdLst>
  <p:sldSz cx="12192000" cy="6858000"/>
  <p:notesSz cx="6858000" cy="12192000"/>
  <p:embeddedFontLst>
    <p:embeddedFont>
      <p:font typeface="Yu Mincho Demibold" panose="02020600000000000000" pitchFamily="18" charset="-128"/>
      <p:bold r:id="rId16"/>
    </p:embeddedFont>
    <p:embeddedFont>
      <p:font typeface="Arial Rounded MT Bold" panose="020F0704030504030204" pitchFamily="34" charset="0"/>
      <p:regular r:id="rId17"/>
    </p:embeddedFon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Montserrat" panose="00000500000000000000" pitchFamily="2"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8854"/>
    <a:srgbClr val="00963F"/>
    <a:srgbClr val="2C9060"/>
    <a:srgbClr val="087D45"/>
    <a:srgbClr val="66FF66"/>
    <a:srgbClr val="349367"/>
    <a:srgbClr val="000000"/>
    <a:srgbClr val="FC380F"/>
    <a:srgbClr val="FC3C00"/>
    <a:srgbClr val="21AC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361" autoAdjust="0"/>
    <p:restoredTop sz="97427" autoAdjust="0"/>
  </p:normalViewPr>
  <p:slideViewPr>
    <p:cSldViewPr snapToGrid="0" snapToObjects="1">
      <p:cViewPr varScale="1">
        <p:scale>
          <a:sx n="162" d="100"/>
          <a:sy n="162" d="100"/>
        </p:scale>
        <p:origin x="84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_rels/data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49.png"/><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diagrams/_rels/data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49.png"/><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diagrams/_rels/drawing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F331E-FA62-4E42-BE9F-61822FB3C77F}"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852376AC-EF8D-4DC9-9F6E-A11E1E403445}">
      <dgm:prSet phldrT="[Text]"/>
      <dgm:spPr/>
      <dgm:t>
        <a:bodyPr/>
        <a:lstStyle/>
        <a:p>
          <a:pPr rtl="1"/>
          <a:r>
            <a:rPr lang="en-US" dirty="0"/>
            <a:t> </a:t>
          </a:r>
          <a:endParaRPr lang="ar-SA" dirty="0"/>
        </a:p>
      </dgm:t>
    </dgm:pt>
    <dgm:pt modelId="{51C49753-09A4-4AC3-BF97-D9CB2BDFDC65}" type="parTrans" cxnId="{7C2E5363-3DB2-473C-A154-42F948F8F543}">
      <dgm:prSet/>
      <dgm:spPr/>
      <dgm:t>
        <a:bodyPr/>
        <a:lstStyle/>
        <a:p>
          <a:pPr rtl="1"/>
          <a:endParaRPr lang="ar-SA"/>
        </a:p>
      </dgm:t>
    </dgm:pt>
    <dgm:pt modelId="{039EC6DA-6E41-41EB-921E-9D179D137D97}" type="sibTrans" cxnId="{7C2E5363-3DB2-473C-A154-42F948F8F543}">
      <dgm:prSet/>
      <dgm:spPr/>
      <dgm:t>
        <a:bodyPr/>
        <a:lstStyle/>
        <a:p>
          <a:pPr rtl="1"/>
          <a:endParaRPr lang="ar-SA"/>
        </a:p>
      </dgm:t>
    </dgm:pt>
    <dgm:pt modelId="{10AEF141-CE5D-444D-9E97-6B9D759A6275}">
      <dgm:prSet phldrT="[Text]"/>
      <dgm:spPr/>
      <dgm:t>
        <a:bodyPr/>
        <a:lstStyle/>
        <a:p>
          <a:pPr rtl="1"/>
          <a:r>
            <a:rPr lang="en-US" dirty="0"/>
            <a:t> </a:t>
          </a:r>
          <a:endParaRPr lang="ar-SA" dirty="0"/>
        </a:p>
      </dgm:t>
    </dgm:pt>
    <dgm:pt modelId="{5CDC3C8E-2E1D-47B4-A0A1-D88B43F2F1FE}" type="parTrans" cxnId="{8E3F4A31-261C-45E5-874B-8F6FBAFB1943}">
      <dgm:prSet/>
      <dgm:spPr/>
      <dgm:t>
        <a:bodyPr/>
        <a:lstStyle/>
        <a:p>
          <a:pPr rtl="1"/>
          <a:endParaRPr lang="ar-SA"/>
        </a:p>
      </dgm:t>
    </dgm:pt>
    <dgm:pt modelId="{9BCE60D0-8DA7-49B1-B280-738C2022E98F}" type="sibTrans" cxnId="{8E3F4A31-261C-45E5-874B-8F6FBAFB1943}">
      <dgm:prSet/>
      <dgm:spPr/>
      <dgm:t>
        <a:bodyPr/>
        <a:lstStyle/>
        <a:p>
          <a:pPr rtl="1"/>
          <a:endParaRPr lang="ar-SA"/>
        </a:p>
      </dgm:t>
    </dgm:pt>
    <dgm:pt modelId="{BF7ABD8D-A9F9-4891-8317-B7792D524C02}">
      <dgm:prSet phldrT="[Text]"/>
      <dgm:spPr/>
      <dgm:t>
        <a:bodyPr/>
        <a:lstStyle/>
        <a:p>
          <a:pPr rtl="1"/>
          <a:r>
            <a:rPr lang="en-US" dirty="0"/>
            <a:t> </a:t>
          </a:r>
          <a:endParaRPr lang="ar-SA" dirty="0"/>
        </a:p>
      </dgm:t>
    </dgm:pt>
    <dgm:pt modelId="{A9F6AD3F-A41D-406F-A9D0-4938828306FE}" type="parTrans" cxnId="{3777AF88-1A93-4C3D-85C8-43D3644E2288}">
      <dgm:prSet/>
      <dgm:spPr/>
      <dgm:t>
        <a:bodyPr/>
        <a:lstStyle/>
        <a:p>
          <a:pPr rtl="1"/>
          <a:endParaRPr lang="ar-SA"/>
        </a:p>
      </dgm:t>
    </dgm:pt>
    <dgm:pt modelId="{52498D8C-A639-417F-80AC-A5D7D6A4A3F5}" type="sibTrans" cxnId="{3777AF88-1A93-4C3D-85C8-43D3644E2288}">
      <dgm:prSet/>
      <dgm:spPr/>
      <dgm:t>
        <a:bodyPr/>
        <a:lstStyle/>
        <a:p>
          <a:pPr rtl="1"/>
          <a:endParaRPr lang="ar-SA"/>
        </a:p>
      </dgm:t>
    </dgm:pt>
    <dgm:pt modelId="{D7775224-0BC7-4F20-B428-92D18A310367}">
      <dgm:prSet phldrT="[Text]"/>
      <dgm:spPr/>
      <dgm:t>
        <a:bodyPr/>
        <a:lstStyle/>
        <a:p>
          <a:pPr rtl="1"/>
          <a:r>
            <a:rPr lang="en-US" dirty="0"/>
            <a:t> </a:t>
          </a:r>
          <a:endParaRPr lang="ar-SA" dirty="0"/>
        </a:p>
      </dgm:t>
    </dgm:pt>
    <dgm:pt modelId="{579A6282-17AB-43E8-B0D8-46B0C7C10362}" type="parTrans" cxnId="{B0719030-3811-4A6C-A0F8-1615076CBEB8}">
      <dgm:prSet/>
      <dgm:spPr/>
      <dgm:t>
        <a:bodyPr/>
        <a:lstStyle/>
        <a:p>
          <a:pPr rtl="1"/>
          <a:endParaRPr lang="ar-SA"/>
        </a:p>
      </dgm:t>
    </dgm:pt>
    <dgm:pt modelId="{1AC1610E-74DC-4521-B393-5D64DD72747A}" type="sibTrans" cxnId="{B0719030-3811-4A6C-A0F8-1615076CBEB8}">
      <dgm:prSet/>
      <dgm:spPr/>
      <dgm:t>
        <a:bodyPr/>
        <a:lstStyle/>
        <a:p>
          <a:pPr rtl="1"/>
          <a:endParaRPr lang="ar-SA"/>
        </a:p>
      </dgm:t>
    </dgm:pt>
    <dgm:pt modelId="{580CA1F3-8BE5-4659-B3FB-2F61507A0356}" type="pres">
      <dgm:prSet presAssocID="{41AF331E-FA62-4E42-BE9F-61822FB3C77F}" presName="Name0" presStyleCnt="0">
        <dgm:presLayoutVars>
          <dgm:chMax/>
          <dgm:chPref/>
          <dgm:dir/>
        </dgm:presLayoutVars>
      </dgm:prSet>
      <dgm:spPr/>
    </dgm:pt>
    <dgm:pt modelId="{D191058F-66C8-45EE-ACBF-D40964257AEE}" type="pres">
      <dgm:prSet presAssocID="{852376AC-EF8D-4DC9-9F6E-A11E1E403445}" presName="composite" presStyleCnt="0">
        <dgm:presLayoutVars>
          <dgm:chMax val="1"/>
          <dgm:chPref val="1"/>
        </dgm:presLayoutVars>
      </dgm:prSet>
      <dgm:spPr/>
    </dgm:pt>
    <dgm:pt modelId="{AAFFC671-9C74-4E99-9B28-41169BBAEA4C}" type="pres">
      <dgm:prSet presAssocID="{852376AC-EF8D-4DC9-9F6E-A11E1E403445}" presName="Accent" presStyleLbl="trAlignAcc1" presStyleIdx="0" presStyleCnt="4">
        <dgm:presLayoutVars>
          <dgm:chMax val="0"/>
          <dgm:chPref val="0"/>
        </dgm:presLayoutVars>
      </dgm:prSet>
      <dgm:spPr>
        <a:ln>
          <a:noFill/>
        </a:ln>
      </dgm:spPr>
    </dgm:pt>
    <dgm:pt modelId="{FD44DDF6-6C08-4FC5-819B-4809157C32C5}" type="pres">
      <dgm:prSet presAssocID="{852376AC-EF8D-4DC9-9F6E-A11E1E403445}" presName="Image" presStyleLbl="alignImgPlace1" presStyleIdx="0" presStyleCnt="4">
        <dgm:presLayoutVars>
          <dgm:chMax val="0"/>
          <dgm:chPref val="0"/>
        </dgm:presLayoutVars>
      </dgm:prSet>
      <dgm:spPr>
        <a:blipFill dpi="0" rotWithShape="1">
          <a:blip xmlns:r="http://schemas.openxmlformats.org/officeDocument/2006/relationships" r:embed="rId1"/>
          <a:srcRect/>
          <a:stretch>
            <a:fillRect l="559" t="-409" r="-559" b="-11591"/>
          </a:stretch>
        </a:blipFill>
      </dgm:spPr>
    </dgm:pt>
    <dgm:pt modelId="{2A0C17FF-9C0E-4585-9A81-79A992380293}" type="pres">
      <dgm:prSet presAssocID="{852376AC-EF8D-4DC9-9F6E-A11E1E403445}" presName="ChildComposite" presStyleCnt="0"/>
      <dgm:spPr/>
    </dgm:pt>
    <dgm:pt modelId="{4F9A719D-EA01-49AD-8E54-42F11A3F1264}" type="pres">
      <dgm:prSet presAssocID="{852376AC-EF8D-4DC9-9F6E-A11E1E403445}" presName="Child" presStyleLbl="node1" presStyleIdx="0" presStyleCnt="0">
        <dgm:presLayoutVars>
          <dgm:chMax val="0"/>
          <dgm:chPref val="0"/>
          <dgm:bulletEnabled val="1"/>
        </dgm:presLayoutVars>
      </dgm:prSet>
      <dgm:spPr/>
    </dgm:pt>
    <dgm:pt modelId="{B0436182-474E-4377-95FE-A42DFFAA4881}" type="pres">
      <dgm:prSet presAssocID="{852376AC-EF8D-4DC9-9F6E-A11E1E403445}" presName="Parent" presStyleLbl="revTx" presStyleIdx="0" presStyleCnt="4">
        <dgm:presLayoutVars>
          <dgm:chMax val="1"/>
          <dgm:chPref val="0"/>
          <dgm:bulletEnabled val="1"/>
        </dgm:presLayoutVars>
      </dgm:prSet>
      <dgm:spPr/>
    </dgm:pt>
    <dgm:pt modelId="{CA35F36C-5865-4C32-92DD-575E90F90704}" type="pres">
      <dgm:prSet presAssocID="{039EC6DA-6E41-41EB-921E-9D179D137D97}" presName="sibTrans" presStyleCnt="0"/>
      <dgm:spPr/>
    </dgm:pt>
    <dgm:pt modelId="{02913E6C-17A9-4695-A78D-6DC4CAABC335}" type="pres">
      <dgm:prSet presAssocID="{10AEF141-CE5D-444D-9E97-6B9D759A6275}" presName="composite" presStyleCnt="0">
        <dgm:presLayoutVars>
          <dgm:chMax val="1"/>
          <dgm:chPref val="1"/>
        </dgm:presLayoutVars>
      </dgm:prSet>
      <dgm:spPr/>
    </dgm:pt>
    <dgm:pt modelId="{8E486349-36DF-4C7F-8C46-A173A78376BB}" type="pres">
      <dgm:prSet presAssocID="{10AEF141-CE5D-444D-9E97-6B9D759A6275}" presName="Accent" presStyleLbl="trAlignAcc1" presStyleIdx="1" presStyleCnt="4">
        <dgm:presLayoutVars>
          <dgm:chMax val="0"/>
          <dgm:chPref val="0"/>
        </dgm:presLayoutVars>
      </dgm:prSet>
      <dgm:spPr>
        <a:ln>
          <a:noFill/>
        </a:ln>
      </dgm:spPr>
    </dgm:pt>
    <dgm:pt modelId="{EA5BFE1E-3B3B-4C88-9F1B-11673D0DDDCF}" type="pres">
      <dgm:prSet presAssocID="{10AEF141-CE5D-444D-9E97-6B9D759A6275}" presName="Image" presStyleLbl="alignImgPlace1" presStyleIdx="1" presStyleCnt="4">
        <dgm:presLayoutVars>
          <dgm:chMax val="0"/>
          <dgm:chPref val="0"/>
        </dgm:presLayoutVars>
      </dgm:prSet>
      <dgm:spPr>
        <a:blipFill dpi="0" rotWithShape="1">
          <a:blip xmlns:r="http://schemas.openxmlformats.org/officeDocument/2006/relationships" r:embed="rId2"/>
          <a:srcRect/>
          <a:stretch>
            <a:fillRect t="-724" b="-9276"/>
          </a:stretch>
        </a:blipFill>
      </dgm:spPr>
    </dgm:pt>
    <dgm:pt modelId="{4F31BC62-FBFA-4E20-BAFC-51A371EF9C78}" type="pres">
      <dgm:prSet presAssocID="{10AEF141-CE5D-444D-9E97-6B9D759A6275}" presName="ChildComposite" presStyleCnt="0"/>
      <dgm:spPr/>
    </dgm:pt>
    <dgm:pt modelId="{54D86FFD-7180-4973-B11D-00EC75578290}" type="pres">
      <dgm:prSet presAssocID="{10AEF141-CE5D-444D-9E97-6B9D759A6275}" presName="Child" presStyleLbl="node1" presStyleIdx="0" presStyleCnt="0">
        <dgm:presLayoutVars>
          <dgm:chMax val="0"/>
          <dgm:chPref val="0"/>
          <dgm:bulletEnabled val="1"/>
        </dgm:presLayoutVars>
      </dgm:prSet>
      <dgm:spPr/>
    </dgm:pt>
    <dgm:pt modelId="{7D209D13-0F4D-45CF-8E70-F58517C7D05A}" type="pres">
      <dgm:prSet presAssocID="{10AEF141-CE5D-444D-9E97-6B9D759A6275}" presName="Parent" presStyleLbl="revTx" presStyleIdx="1" presStyleCnt="4">
        <dgm:presLayoutVars>
          <dgm:chMax val="1"/>
          <dgm:chPref val="0"/>
          <dgm:bulletEnabled val="1"/>
        </dgm:presLayoutVars>
      </dgm:prSet>
      <dgm:spPr/>
    </dgm:pt>
    <dgm:pt modelId="{BE2F95CA-EFC0-4E09-803B-C8AD239A7F0E}" type="pres">
      <dgm:prSet presAssocID="{9BCE60D0-8DA7-49B1-B280-738C2022E98F}" presName="sibTrans" presStyleCnt="0"/>
      <dgm:spPr/>
    </dgm:pt>
    <dgm:pt modelId="{FD5F7FAD-92F7-45EE-88FC-F634054B8464}" type="pres">
      <dgm:prSet presAssocID="{BF7ABD8D-A9F9-4891-8317-B7792D524C02}" presName="composite" presStyleCnt="0">
        <dgm:presLayoutVars>
          <dgm:chMax val="1"/>
          <dgm:chPref val="1"/>
        </dgm:presLayoutVars>
      </dgm:prSet>
      <dgm:spPr/>
    </dgm:pt>
    <dgm:pt modelId="{395CB064-108D-4581-959F-5A1EC54896F4}" type="pres">
      <dgm:prSet presAssocID="{BF7ABD8D-A9F9-4891-8317-B7792D524C02}" presName="Accent" presStyleLbl="trAlignAcc1" presStyleIdx="2" presStyleCnt="4">
        <dgm:presLayoutVars>
          <dgm:chMax val="0"/>
          <dgm:chPref val="0"/>
        </dgm:presLayoutVars>
      </dgm:prSet>
      <dgm:spPr>
        <a:ln>
          <a:noFill/>
        </a:ln>
      </dgm:spPr>
    </dgm:pt>
    <dgm:pt modelId="{8999796C-9E65-49F9-B591-9668BBEAA69F}" type="pres">
      <dgm:prSet presAssocID="{BF7ABD8D-A9F9-4891-8317-B7792D524C02}" presName="Image" presStyleLbl="alignImgPlace1" presStyleIdx="2" presStyleCnt="4">
        <dgm:presLayoutVars>
          <dgm:chMax val="0"/>
          <dgm:chPref val="0"/>
        </dgm:presLayoutVars>
      </dgm:prSet>
      <dgm:spPr>
        <a:blipFill>
          <a:blip xmlns:r="http://schemas.openxmlformats.org/officeDocument/2006/relationships" r:embed="rId3"/>
          <a:srcRect/>
          <a:stretch>
            <a:fillRect l="-3000" r="-3000"/>
          </a:stretch>
        </a:blipFill>
      </dgm:spPr>
    </dgm:pt>
    <dgm:pt modelId="{0284DB7A-0F6C-4479-AA41-83E4482B65EA}" type="pres">
      <dgm:prSet presAssocID="{BF7ABD8D-A9F9-4891-8317-B7792D524C02}" presName="ChildComposite" presStyleCnt="0"/>
      <dgm:spPr/>
    </dgm:pt>
    <dgm:pt modelId="{9B499ADD-3390-48BA-831A-3B21E4ECE2D1}" type="pres">
      <dgm:prSet presAssocID="{BF7ABD8D-A9F9-4891-8317-B7792D524C02}" presName="Child" presStyleLbl="node1" presStyleIdx="0" presStyleCnt="0">
        <dgm:presLayoutVars>
          <dgm:chMax val="0"/>
          <dgm:chPref val="0"/>
          <dgm:bulletEnabled val="1"/>
        </dgm:presLayoutVars>
      </dgm:prSet>
      <dgm:spPr/>
    </dgm:pt>
    <dgm:pt modelId="{1C138485-6240-488E-9F3A-8778B14BF989}" type="pres">
      <dgm:prSet presAssocID="{BF7ABD8D-A9F9-4891-8317-B7792D524C02}" presName="Parent" presStyleLbl="revTx" presStyleIdx="2" presStyleCnt="4">
        <dgm:presLayoutVars>
          <dgm:chMax val="1"/>
          <dgm:chPref val="0"/>
          <dgm:bulletEnabled val="1"/>
        </dgm:presLayoutVars>
      </dgm:prSet>
      <dgm:spPr/>
    </dgm:pt>
    <dgm:pt modelId="{78DA57A8-7E77-4CF1-90DF-665579C5B5C6}" type="pres">
      <dgm:prSet presAssocID="{52498D8C-A639-417F-80AC-A5D7D6A4A3F5}" presName="sibTrans" presStyleCnt="0"/>
      <dgm:spPr/>
    </dgm:pt>
    <dgm:pt modelId="{DD32A408-8765-4F1D-87C2-58A69B93B0DE}" type="pres">
      <dgm:prSet presAssocID="{D7775224-0BC7-4F20-B428-92D18A310367}" presName="composite" presStyleCnt="0">
        <dgm:presLayoutVars>
          <dgm:chMax val="1"/>
          <dgm:chPref val="1"/>
        </dgm:presLayoutVars>
      </dgm:prSet>
      <dgm:spPr/>
    </dgm:pt>
    <dgm:pt modelId="{F3CBC4AA-30AC-4206-A101-B1DCC45157B1}" type="pres">
      <dgm:prSet presAssocID="{D7775224-0BC7-4F20-B428-92D18A310367}" presName="Accent" presStyleLbl="trAlignAcc1" presStyleIdx="3" presStyleCnt="4" custScaleY="12191">
        <dgm:presLayoutVars>
          <dgm:chMax val="0"/>
          <dgm:chPref val="0"/>
        </dgm:presLayoutVars>
      </dgm:prSet>
      <dgm:spPr>
        <a:ln>
          <a:noFill/>
        </a:ln>
      </dgm:spPr>
    </dgm:pt>
    <dgm:pt modelId="{3BF34459-16C2-4C10-98DA-8D08B365B24F}" type="pres">
      <dgm:prSet presAssocID="{D7775224-0BC7-4F20-B428-92D18A310367}" presName="Image" presStyleLbl="alignImgPlace1" presStyleIdx="3" presStyleCnt="4" custLinFactNeighborX="287" custLinFactNeighborY="-38450">
        <dgm:presLayoutVars>
          <dgm:chMax val="0"/>
          <dgm:chPref val="0"/>
        </dgm:presLayoutVars>
      </dgm:prSet>
      <dgm:spPr>
        <a:blipFill>
          <a:blip xmlns:r="http://schemas.openxmlformats.org/officeDocument/2006/relationships" r:embed="rId4"/>
          <a:srcRect/>
          <a:stretch>
            <a:fillRect l="-1000" r="-1000"/>
          </a:stretch>
        </a:blipFill>
      </dgm:spPr>
    </dgm:pt>
    <dgm:pt modelId="{AB39BFA3-073A-4702-9747-84F8AE559D2D}" type="pres">
      <dgm:prSet presAssocID="{D7775224-0BC7-4F20-B428-92D18A310367}" presName="ChildComposite" presStyleCnt="0"/>
      <dgm:spPr/>
    </dgm:pt>
    <dgm:pt modelId="{D5925D7B-2B3B-4AB8-A6A4-267C1AF3EFFC}" type="pres">
      <dgm:prSet presAssocID="{D7775224-0BC7-4F20-B428-92D18A310367}" presName="Child" presStyleLbl="node1" presStyleIdx="0" presStyleCnt="0">
        <dgm:presLayoutVars>
          <dgm:chMax val="0"/>
          <dgm:chPref val="0"/>
          <dgm:bulletEnabled val="1"/>
        </dgm:presLayoutVars>
      </dgm:prSet>
      <dgm:spPr/>
    </dgm:pt>
    <dgm:pt modelId="{EAE66E2C-E1E1-4F4D-8271-B50CACE42A48}" type="pres">
      <dgm:prSet presAssocID="{D7775224-0BC7-4F20-B428-92D18A310367}" presName="Parent" presStyleLbl="revTx" presStyleIdx="3" presStyleCnt="4">
        <dgm:presLayoutVars>
          <dgm:chMax val="1"/>
          <dgm:chPref val="0"/>
          <dgm:bulletEnabled val="1"/>
        </dgm:presLayoutVars>
      </dgm:prSet>
      <dgm:spPr/>
    </dgm:pt>
  </dgm:ptLst>
  <dgm:cxnLst>
    <dgm:cxn modelId="{89722705-A7AF-40CB-83B9-8DBE8C7925A5}" type="presOf" srcId="{852376AC-EF8D-4DC9-9F6E-A11E1E403445}" destId="{B0436182-474E-4377-95FE-A42DFFAA4881}" srcOrd="0" destOrd="0" presId="urn:microsoft.com/office/officeart/2008/layout/CaptionedPictures"/>
    <dgm:cxn modelId="{E47DE42C-535C-4C50-AD21-B485A9F1F465}" type="presOf" srcId="{10AEF141-CE5D-444D-9E97-6B9D759A6275}" destId="{7D209D13-0F4D-45CF-8E70-F58517C7D05A}" srcOrd="0" destOrd="0" presId="urn:microsoft.com/office/officeart/2008/layout/CaptionedPictures"/>
    <dgm:cxn modelId="{B0719030-3811-4A6C-A0F8-1615076CBEB8}" srcId="{41AF331E-FA62-4E42-BE9F-61822FB3C77F}" destId="{D7775224-0BC7-4F20-B428-92D18A310367}" srcOrd="3" destOrd="0" parTransId="{579A6282-17AB-43E8-B0D8-46B0C7C10362}" sibTransId="{1AC1610E-74DC-4521-B393-5D64DD72747A}"/>
    <dgm:cxn modelId="{8E3F4A31-261C-45E5-874B-8F6FBAFB1943}" srcId="{41AF331E-FA62-4E42-BE9F-61822FB3C77F}" destId="{10AEF141-CE5D-444D-9E97-6B9D759A6275}" srcOrd="1" destOrd="0" parTransId="{5CDC3C8E-2E1D-47B4-A0A1-D88B43F2F1FE}" sibTransId="{9BCE60D0-8DA7-49B1-B280-738C2022E98F}"/>
    <dgm:cxn modelId="{7C2E5363-3DB2-473C-A154-42F948F8F543}" srcId="{41AF331E-FA62-4E42-BE9F-61822FB3C77F}" destId="{852376AC-EF8D-4DC9-9F6E-A11E1E403445}" srcOrd="0" destOrd="0" parTransId="{51C49753-09A4-4AC3-BF97-D9CB2BDFDC65}" sibTransId="{039EC6DA-6E41-41EB-921E-9D179D137D97}"/>
    <dgm:cxn modelId="{63A0E24D-AA3E-4ED1-BE1C-9F35EC519915}" type="presOf" srcId="{BF7ABD8D-A9F9-4891-8317-B7792D524C02}" destId="{1C138485-6240-488E-9F3A-8778B14BF989}" srcOrd="0" destOrd="0" presId="urn:microsoft.com/office/officeart/2008/layout/CaptionedPictures"/>
    <dgm:cxn modelId="{58627D76-54BA-4B17-8DE9-AE722E57B235}" type="presOf" srcId="{41AF331E-FA62-4E42-BE9F-61822FB3C77F}" destId="{580CA1F3-8BE5-4659-B3FB-2F61507A0356}" srcOrd="0" destOrd="0" presId="urn:microsoft.com/office/officeart/2008/layout/CaptionedPictures"/>
    <dgm:cxn modelId="{3777AF88-1A93-4C3D-85C8-43D3644E2288}" srcId="{41AF331E-FA62-4E42-BE9F-61822FB3C77F}" destId="{BF7ABD8D-A9F9-4891-8317-B7792D524C02}" srcOrd="2" destOrd="0" parTransId="{A9F6AD3F-A41D-406F-A9D0-4938828306FE}" sibTransId="{52498D8C-A639-417F-80AC-A5D7D6A4A3F5}"/>
    <dgm:cxn modelId="{67A658F9-A3A4-47DF-BEC7-A9224C59F7F3}" type="presOf" srcId="{D7775224-0BC7-4F20-B428-92D18A310367}" destId="{EAE66E2C-E1E1-4F4D-8271-B50CACE42A48}" srcOrd="0" destOrd="0" presId="urn:microsoft.com/office/officeart/2008/layout/CaptionedPictures"/>
    <dgm:cxn modelId="{A106294F-ACF3-4D05-8EF5-E7B885075CCF}" type="presParOf" srcId="{580CA1F3-8BE5-4659-B3FB-2F61507A0356}" destId="{D191058F-66C8-45EE-ACBF-D40964257AEE}" srcOrd="0" destOrd="0" presId="urn:microsoft.com/office/officeart/2008/layout/CaptionedPictures"/>
    <dgm:cxn modelId="{FDE1C756-2C85-40E2-B4E6-09EE24384283}" type="presParOf" srcId="{D191058F-66C8-45EE-ACBF-D40964257AEE}" destId="{AAFFC671-9C74-4E99-9B28-41169BBAEA4C}" srcOrd="0" destOrd="0" presId="urn:microsoft.com/office/officeart/2008/layout/CaptionedPictures"/>
    <dgm:cxn modelId="{4BE6D497-5F64-4FCA-A1DD-BB253DD785CE}" type="presParOf" srcId="{D191058F-66C8-45EE-ACBF-D40964257AEE}" destId="{FD44DDF6-6C08-4FC5-819B-4809157C32C5}" srcOrd="1" destOrd="0" presId="urn:microsoft.com/office/officeart/2008/layout/CaptionedPictures"/>
    <dgm:cxn modelId="{E4F48728-8A9B-4C07-BD4C-3F847A13B123}" type="presParOf" srcId="{D191058F-66C8-45EE-ACBF-D40964257AEE}" destId="{2A0C17FF-9C0E-4585-9A81-79A992380293}" srcOrd="2" destOrd="0" presId="urn:microsoft.com/office/officeart/2008/layout/CaptionedPictures"/>
    <dgm:cxn modelId="{66BDC31E-A006-4008-A617-7DBEE304F59E}" type="presParOf" srcId="{2A0C17FF-9C0E-4585-9A81-79A992380293}" destId="{4F9A719D-EA01-49AD-8E54-42F11A3F1264}" srcOrd="0" destOrd="0" presId="urn:microsoft.com/office/officeart/2008/layout/CaptionedPictures"/>
    <dgm:cxn modelId="{3F642EF0-762F-452A-A287-21197235C029}" type="presParOf" srcId="{2A0C17FF-9C0E-4585-9A81-79A992380293}" destId="{B0436182-474E-4377-95FE-A42DFFAA4881}" srcOrd="1" destOrd="0" presId="urn:microsoft.com/office/officeart/2008/layout/CaptionedPictures"/>
    <dgm:cxn modelId="{21459FC6-0D35-443D-8C6E-E933EC572621}" type="presParOf" srcId="{580CA1F3-8BE5-4659-B3FB-2F61507A0356}" destId="{CA35F36C-5865-4C32-92DD-575E90F90704}" srcOrd="1" destOrd="0" presId="urn:microsoft.com/office/officeart/2008/layout/CaptionedPictures"/>
    <dgm:cxn modelId="{DCBA6EA6-8954-488D-A98D-6F9F1CE2E027}" type="presParOf" srcId="{580CA1F3-8BE5-4659-B3FB-2F61507A0356}" destId="{02913E6C-17A9-4695-A78D-6DC4CAABC335}" srcOrd="2" destOrd="0" presId="urn:microsoft.com/office/officeart/2008/layout/CaptionedPictures"/>
    <dgm:cxn modelId="{BF62E670-057C-4668-B4CA-A4BC5F431028}" type="presParOf" srcId="{02913E6C-17A9-4695-A78D-6DC4CAABC335}" destId="{8E486349-36DF-4C7F-8C46-A173A78376BB}" srcOrd="0" destOrd="0" presId="urn:microsoft.com/office/officeart/2008/layout/CaptionedPictures"/>
    <dgm:cxn modelId="{804840BF-C49B-4D25-BF24-07D59093EE40}" type="presParOf" srcId="{02913E6C-17A9-4695-A78D-6DC4CAABC335}" destId="{EA5BFE1E-3B3B-4C88-9F1B-11673D0DDDCF}" srcOrd="1" destOrd="0" presId="urn:microsoft.com/office/officeart/2008/layout/CaptionedPictures"/>
    <dgm:cxn modelId="{26C594DD-3FD9-40F8-82C0-F3FD85EA1E68}" type="presParOf" srcId="{02913E6C-17A9-4695-A78D-6DC4CAABC335}" destId="{4F31BC62-FBFA-4E20-BAFC-51A371EF9C78}" srcOrd="2" destOrd="0" presId="urn:microsoft.com/office/officeart/2008/layout/CaptionedPictures"/>
    <dgm:cxn modelId="{8A707191-F7E1-488E-9F96-2DAF39908395}" type="presParOf" srcId="{4F31BC62-FBFA-4E20-BAFC-51A371EF9C78}" destId="{54D86FFD-7180-4973-B11D-00EC75578290}" srcOrd="0" destOrd="0" presId="urn:microsoft.com/office/officeart/2008/layout/CaptionedPictures"/>
    <dgm:cxn modelId="{01D0F7FC-A7D8-455F-A342-1132CB26C35F}" type="presParOf" srcId="{4F31BC62-FBFA-4E20-BAFC-51A371EF9C78}" destId="{7D209D13-0F4D-45CF-8E70-F58517C7D05A}" srcOrd="1" destOrd="0" presId="urn:microsoft.com/office/officeart/2008/layout/CaptionedPictures"/>
    <dgm:cxn modelId="{11249B04-7977-45D5-97F4-77E476A6479C}" type="presParOf" srcId="{580CA1F3-8BE5-4659-B3FB-2F61507A0356}" destId="{BE2F95CA-EFC0-4E09-803B-C8AD239A7F0E}" srcOrd="3" destOrd="0" presId="urn:microsoft.com/office/officeart/2008/layout/CaptionedPictures"/>
    <dgm:cxn modelId="{10391B11-E503-454E-A8B4-4FA1BECA38A3}" type="presParOf" srcId="{580CA1F3-8BE5-4659-B3FB-2F61507A0356}" destId="{FD5F7FAD-92F7-45EE-88FC-F634054B8464}" srcOrd="4" destOrd="0" presId="urn:microsoft.com/office/officeart/2008/layout/CaptionedPictures"/>
    <dgm:cxn modelId="{0510525F-64BF-4B1D-84F8-5810BED1D527}" type="presParOf" srcId="{FD5F7FAD-92F7-45EE-88FC-F634054B8464}" destId="{395CB064-108D-4581-959F-5A1EC54896F4}" srcOrd="0" destOrd="0" presId="urn:microsoft.com/office/officeart/2008/layout/CaptionedPictures"/>
    <dgm:cxn modelId="{C05FA1AF-9935-4E1B-85FD-3E6910F8B250}" type="presParOf" srcId="{FD5F7FAD-92F7-45EE-88FC-F634054B8464}" destId="{8999796C-9E65-49F9-B591-9668BBEAA69F}" srcOrd="1" destOrd="0" presId="urn:microsoft.com/office/officeart/2008/layout/CaptionedPictures"/>
    <dgm:cxn modelId="{961BA19C-B34C-43DD-909B-8FD8445ADD16}" type="presParOf" srcId="{FD5F7FAD-92F7-45EE-88FC-F634054B8464}" destId="{0284DB7A-0F6C-4479-AA41-83E4482B65EA}" srcOrd="2" destOrd="0" presId="urn:microsoft.com/office/officeart/2008/layout/CaptionedPictures"/>
    <dgm:cxn modelId="{3DDF7000-D86B-4E81-BDDE-64E660F9F668}" type="presParOf" srcId="{0284DB7A-0F6C-4479-AA41-83E4482B65EA}" destId="{9B499ADD-3390-48BA-831A-3B21E4ECE2D1}" srcOrd="0" destOrd="0" presId="urn:microsoft.com/office/officeart/2008/layout/CaptionedPictures"/>
    <dgm:cxn modelId="{5B8F1838-A8EB-406D-BCBD-8349B0ACB723}" type="presParOf" srcId="{0284DB7A-0F6C-4479-AA41-83E4482B65EA}" destId="{1C138485-6240-488E-9F3A-8778B14BF989}" srcOrd="1" destOrd="0" presId="urn:microsoft.com/office/officeart/2008/layout/CaptionedPictures"/>
    <dgm:cxn modelId="{461742A3-0C7C-4352-9CEC-0984DCB2C3DE}" type="presParOf" srcId="{580CA1F3-8BE5-4659-B3FB-2F61507A0356}" destId="{78DA57A8-7E77-4CF1-90DF-665579C5B5C6}" srcOrd="5" destOrd="0" presId="urn:microsoft.com/office/officeart/2008/layout/CaptionedPictures"/>
    <dgm:cxn modelId="{F491F11C-AF04-472C-BC32-E954CF9202FA}" type="presParOf" srcId="{580CA1F3-8BE5-4659-B3FB-2F61507A0356}" destId="{DD32A408-8765-4F1D-87C2-58A69B93B0DE}" srcOrd="6" destOrd="0" presId="urn:microsoft.com/office/officeart/2008/layout/CaptionedPictures"/>
    <dgm:cxn modelId="{27BE4F6A-616E-4C80-969A-67495D93AE21}" type="presParOf" srcId="{DD32A408-8765-4F1D-87C2-58A69B93B0DE}" destId="{F3CBC4AA-30AC-4206-A101-B1DCC45157B1}" srcOrd="0" destOrd="0" presId="urn:microsoft.com/office/officeart/2008/layout/CaptionedPictures"/>
    <dgm:cxn modelId="{DFA7CA0C-9582-4F4D-ABDC-3269AE5E986B}" type="presParOf" srcId="{DD32A408-8765-4F1D-87C2-58A69B93B0DE}" destId="{3BF34459-16C2-4C10-98DA-8D08B365B24F}" srcOrd="1" destOrd="0" presId="urn:microsoft.com/office/officeart/2008/layout/CaptionedPictures"/>
    <dgm:cxn modelId="{F363C21A-759F-4B11-82C1-3CF2B2F49655}" type="presParOf" srcId="{DD32A408-8765-4F1D-87C2-58A69B93B0DE}" destId="{AB39BFA3-073A-4702-9747-84F8AE559D2D}" srcOrd="2" destOrd="0" presId="urn:microsoft.com/office/officeart/2008/layout/CaptionedPictures"/>
    <dgm:cxn modelId="{2DA886E8-61C2-469A-B780-1BD9351A299B}" type="presParOf" srcId="{AB39BFA3-073A-4702-9747-84F8AE559D2D}" destId="{D5925D7B-2B3B-4AB8-A6A4-267C1AF3EFFC}" srcOrd="0" destOrd="0" presId="urn:microsoft.com/office/officeart/2008/layout/CaptionedPictures"/>
    <dgm:cxn modelId="{383E50ED-C44D-4C40-BC35-70883C966912}" type="presParOf" srcId="{AB39BFA3-073A-4702-9747-84F8AE559D2D}" destId="{EAE66E2C-E1E1-4F4D-8271-B50CACE42A48}" srcOrd="1" destOrd="0" presId="urn:microsoft.com/office/officeart/2008/layout/CaptionedPicture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A085EE-7F96-48E6-98E1-9055D10739AB}"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pt>
    <dgm:pt modelId="{81011A40-E120-454B-BA9A-78F7C9FFEAB0}">
      <dgm:prSet phldrT="[Text]"/>
      <dgm:spPr>
        <a:noFill/>
      </dgm:spPr>
      <dgm:t>
        <a:bodyPr/>
        <a:lstStyle/>
        <a:p>
          <a:pPr rtl="1"/>
          <a:r>
            <a:rPr lang="ar-SA" dirty="0"/>
            <a:t> </a:t>
          </a:r>
        </a:p>
      </dgm:t>
    </dgm:pt>
    <dgm:pt modelId="{B06F79D2-81C0-490D-A5E4-ECED02D0512B}" type="parTrans" cxnId="{EA292A68-1622-403A-80EF-6834D098939A}">
      <dgm:prSet/>
      <dgm:spPr/>
      <dgm:t>
        <a:bodyPr/>
        <a:lstStyle/>
        <a:p>
          <a:pPr rtl="1"/>
          <a:endParaRPr lang="ar-SA"/>
        </a:p>
      </dgm:t>
    </dgm:pt>
    <dgm:pt modelId="{9B55F00F-8370-43AF-A368-C602774427B1}" type="sibTrans" cxnId="{EA292A68-1622-403A-80EF-6834D098939A}">
      <dgm:prSet/>
      <dgm:spPr/>
      <dgm:t>
        <a:bodyPr/>
        <a:lstStyle/>
        <a:p>
          <a:pPr rtl="1"/>
          <a:endParaRPr lang="ar-SA"/>
        </a:p>
      </dgm:t>
    </dgm:pt>
    <dgm:pt modelId="{19697F3A-10A9-4FF6-BCD0-D2B1D9CA23BF}">
      <dgm:prSet phldrT="[Text]"/>
      <dgm:spPr>
        <a:noFill/>
      </dgm:spPr>
      <dgm:t>
        <a:bodyPr/>
        <a:lstStyle/>
        <a:p>
          <a:pPr rtl="1"/>
          <a:r>
            <a:rPr lang="ar-SA" dirty="0"/>
            <a:t> </a:t>
          </a:r>
        </a:p>
      </dgm:t>
    </dgm:pt>
    <dgm:pt modelId="{287A333C-0215-433B-A9AB-3ECC8C585666}" type="parTrans" cxnId="{3A536CAB-B4F0-4DD6-B178-42892802BB34}">
      <dgm:prSet/>
      <dgm:spPr/>
      <dgm:t>
        <a:bodyPr/>
        <a:lstStyle/>
        <a:p>
          <a:pPr rtl="1"/>
          <a:endParaRPr lang="ar-SA"/>
        </a:p>
      </dgm:t>
    </dgm:pt>
    <dgm:pt modelId="{8D27334A-43E8-4493-964B-FCF725BB3921}" type="sibTrans" cxnId="{3A536CAB-B4F0-4DD6-B178-42892802BB34}">
      <dgm:prSet/>
      <dgm:spPr/>
      <dgm:t>
        <a:bodyPr/>
        <a:lstStyle/>
        <a:p>
          <a:pPr rtl="1"/>
          <a:endParaRPr lang="ar-SA"/>
        </a:p>
      </dgm:t>
    </dgm:pt>
    <dgm:pt modelId="{CC251AE1-53E1-4709-A3D9-84D7604D5A5E}">
      <dgm:prSet phldrT="[Text]"/>
      <dgm:spPr>
        <a:noFill/>
      </dgm:spPr>
      <dgm:t>
        <a:bodyPr/>
        <a:lstStyle/>
        <a:p>
          <a:pPr rtl="1"/>
          <a:r>
            <a:rPr lang="ar-SA" dirty="0"/>
            <a:t> </a:t>
          </a:r>
        </a:p>
      </dgm:t>
    </dgm:pt>
    <dgm:pt modelId="{92289813-CDF3-4F70-8CB3-4FC167D90E26}" type="parTrans" cxnId="{F01C3A5A-1DC5-4A37-B040-25C7292466CA}">
      <dgm:prSet/>
      <dgm:spPr/>
      <dgm:t>
        <a:bodyPr/>
        <a:lstStyle/>
        <a:p>
          <a:pPr rtl="1"/>
          <a:endParaRPr lang="ar-SA"/>
        </a:p>
      </dgm:t>
    </dgm:pt>
    <dgm:pt modelId="{F5D19224-19F2-4937-90FA-24329EC58EF8}" type="sibTrans" cxnId="{F01C3A5A-1DC5-4A37-B040-25C7292466CA}">
      <dgm:prSet/>
      <dgm:spPr/>
      <dgm:t>
        <a:bodyPr/>
        <a:lstStyle/>
        <a:p>
          <a:pPr rtl="1"/>
          <a:endParaRPr lang="ar-SA"/>
        </a:p>
      </dgm:t>
    </dgm:pt>
    <dgm:pt modelId="{E3DD9DC7-C010-481F-B1E1-7EBBB252E658}">
      <dgm:prSet phldrT="[Text]"/>
      <dgm:spPr>
        <a:noFill/>
      </dgm:spPr>
      <dgm:t>
        <a:bodyPr/>
        <a:lstStyle/>
        <a:p>
          <a:pPr rtl="1"/>
          <a:r>
            <a:rPr lang="ar-SA" dirty="0"/>
            <a:t> </a:t>
          </a:r>
        </a:p>
      </dgm:t>
    </dgm:pt>
    <dgm:pt modelId="{21180AFF-91BF-49B9-A76E-DCBC5BD71457}" type="parTrans" cxnId="{92CF2DC4-76D2-4A92-B5D1-6EFAA9A46A2F}">
      <dgm:prSet/>
      <dgm:spPr/>
      <dgm:t>
        <a:bodyPr/>
        <a:lstStyle/>
        <a:p>
          <a:pPr rtl="1"/>
          <a:endParaRPr lang="ar-SA"/>
        </a:p>
      </dgm:t>
    </dgm:pt>
    <dgm:pt modelId="{5588CBCF-118C-43C8-954C-D903269F9AA2}" type="sibTrans" cxnId="{92CF2DC4-76D2-4A92-B5D1-6EFAA9A46A2F}">
      <dgm:prSet/>
      <dgm:spPr/>
      <dgm:t>
        <a:bodyPr/>
        <a:lstStyle/>
        <a:p>
          <a:pPr rtl="1"/>
          <a:endParaRPr lang="ar-SA"/>
        </a:p>
      </dgm:t>
    </dgm:pt>
    <dgm:pt modelId="{05366AE8-33C5-4B69-9066-1138D535104D}">
      <dgm:prSet phldrT="[Text]"/>
      <dgm:spPr>
        <a:noFill/>
      </dgm:spPr>
      <dgm:t>
        <a:bodyPr/>
        <a:lstStyle/>
        <a:p>
          <a:pPr rtl="1"/>
          <a:r>
            <a:rPr lang="ar-SA" dirty="0"/>
            <a:t> </a:t>
          </a:r>
        </a:p>
      </dgm:t>
    </dgm:pt>
    <dgm:pt modelId="{CEF84346-B659-4A0C-AF44-BF7AA8F1B455}" type="parTrans" cxnId="{4ED09129-F954-4C15-B371-004188BA9D22}">
      <dgm:prSet/>
      <dgm:spPr/>
      <dgm:t>
        <a:bodyPr/>
        <a:lstStyle/>
        <a:p>
          <a:pPr rtl="1"/>
          <a:endParaRPr lang="ar-SA"/>
        </a:p>
      </dgm:t>
    </dgm:pt>
    <dgm:pt modelId="{F4F128C5-64EF-46D2-86AD-0B7E80C95FE4}" type="sibTrans" cxnId="{4ED09129-F954-4C15-B371-004188BA9D22}">
      <dgm:prSet/>
      <dgm:spPr/>
      <dgm:t>
        <a:bodyPr/>
        <a:lstStyle/>
        <a:p>
          <a:pPr rtl="1"/>
          <a:endParaRPr lang="ar-SA"/>
        </a:p>
      </dgm:t>
    </dgm:pt>
    <dgm:pt modelId="{F9AA8160-F3BD-4DA4-AB5D-CDA07149D82F}">
      <dgm:prSet phldrT="[Text]"/>
      <dgm:spPr>
        <a:noFill/>
      </dgm:spPr>
      <dgm:t>
        <a:bodyPr/>
        <a:lstStyle/>
        <a:p>
          <a:pPr rtl="1"/>
          <a:r>
            <a:rPr lang="ar-SA" dirty="0"/>
            <a:t> </a:t>
          </a:r>
        </a:p>
      </dgm:t>
    </dgm:pt>
    <dgm:pt modelId="{D832A035-77DF-4795-BA8C-F0B4B6AD668D}" type="parTrans" cxnId="{DC1AD880-D449-43DF-BA2D-7597742A9329}">
      <dgm:prSet/>
      <dgm:spPr/>
      <dgm:t>
        <a:bodyPr/>
        <a:lstStyle/>
        <a:p>
          <a:pPr rtl="1"/>
          <a:endParaRPr lang="ar-SA"/>
        </a:p>
      </dgm:t>
    </dgm:pt>
    <dgm:pt modelId="{48C9E8B5-6D59-419D-90DB-23BDDE4D66DC}" type="sibTrans" cxnId="{DC1AD880-D449-43DF-BA2D-7597742A9329}">
      <dgm:prSet/>
      <dgm:spPr/>
      <dgm:t>
        <a:bodyPr/>
        <a:lstStyle/>
        <a:p>
          <a:pPr rtl="1"/>
          <a:endParaRPr lang="ar-SA"/>
        </a:p>
      </dgm:t>
    </dgm:pt>
    <dgm:pt modelId="{537A5A3B-8589-485F-8B98-6F8F5C13E379}" type="pres">
      <dgm:prSet presAssocID="{58A085EE-7F96-48E6-98E1-9055D10739AB}" presName="Name0" presStyleCnt="0">
        <dgm:presLayoutVars>
          <dgm:dir/>
          <dgm:resizeHandles val="exact"/>
        </dgm:presLayoutVars>
      </dgm:prSet>
      <dgm:spPr/>
    </dgm:pt>
    <dgm:pt modelId="{A75ECE2F-78BF-4F15-90F5-68226AA553F7}" type="pres">
      <dgm:prSet presAssocID="{81011A40-E120-454B-BA9A-78F7C9FFEAB0}" presName="composite" presStyleCnt="0"/>
      <dgm:spPr/>
    </dgm:pt>
    <dgm:pt modelId="{60ED2FE8-BFA7-4AAF-825E-099D589A3497}" type="pres">
      <dgm:prSet presAssocID="{81011A40-E120-454B-BA9A-78F7C9FFEAB0}" presName="rect1" presStyleLbl="bgShp" presStyleIdx="0" presStyleCnt="6"/>
      <dgm:spPr>
        <a:blipFill>
          <a:blip xmlns:r="http://schemas.openxmlformats.org/officeDocument/2006/relationships" r:embed="rId1"/>
          <a:srcRect/>
          <a:stretch>
            <a:fillRect l="-27000" r="-27000"/>
          </a:stretch>
        </a:blipFill>
      </dgm:spPr>
      <dgm:extLst>
        <a:ext uri="{E40237B7-FDA0-4F09-8148-C483321AD2D9}">
          <dgm14:cNvPr xmlns:dgm14="http://schemas.microsoft.com/office/drawing/2010/diagram" id="0" name="" descr="preencoded.png"/>
        </a:ext>
      </dgm:extLst>
    </dgm:pt>
    <dgm:pt modelId="{BEA657E5-73FE-4530-8E06-0FA55570B0F6}" type="pres">
      <dgm:prSet presAssocID="{81011A40-E120-454B-BA9A-78F7C9FFEAB0}" presName="rect2" presStyleLbl="trBgShp" presStyleIdx="0" presStyleCnt="6" custLinFactY="918" custLinFactNeighborY="100000">
        <dgm:presLayoutVars>
          <dgm:bulletEnabled val="1"/>
        </dgm:presLayoutVars>
      </dgm:prSet>
      <dgm:spPr/>
    </dgm:pt>
    <dgm:pt modelId="{FDE51553-45E2-4297-9B25-CE47741729E0}" type="pres">
      <dgm:prSet presAssocID="{9B55F00F-8370-43AF-A368-C602774427B1}" presName="sibTrans" presStyleCnt="0"/>
      <dgm:spPr/>
    </dgm:pt>
    <dgm:pt modelId="{E2801E6A-4EED-472B-B155-12135B8521FA}" type="pres">
      <dgm:prSet presAssocID="{19697F3A-10A9-4FF6-BCD0-D2B1D9CA23BF}" presName="composite" presStyleCnt="0"/>
      <dgm:spPr/>
    </dgm:pt>
    <dgm:pt modelId="{F007C929-CC3C-408F-8235-46BFAD35AF1D}" type="pres">
      <dgm:prSet presAssocID="{19697F3A-10A9-4FF6-BCD0-D2B1D9CA23BF}" presName="rect1" presStyleLbl="bgShp" presStyleIdx="1" presStyleCnt="6"/>
      <dgm:spPr>
        <a:blipFill>
          <a:blip xmlns:r="http://schemas.openxmlformats.org/officeDocument/2006/relationships" r:embed="rId2"/>
          <a:srcRect/>
          <a:stretch>
            <a:fillRect l="-27000" r="-27000"/>
          </a:stretch>
        </a:blipFill>
      </dgm:spPr>
      <dgm:extLst>
        <a:ext uri="{E40237B7-FDA0-4F09-8148-C483321AD2D9}">
          <dgm14:cNvPr xmlns:dgm14="http://schemas.microsoft.com/office/drawing/2010/diagram" id="0" name="" descr="preencoded.png"/>
        </a:ext>
      </dgm:extLst>
    </dgm:pt>
    <dgm:pt modelId="{2CFDDCA8-D629-4564-BA94-20E3E003A24C}" type="pres">
      <dgm:prSet presAssocID="{19697F3A-10A9-4FF6-BCD0-D2B1D9CA23BF}" presName="rect2" presStyleLbl="trBgShp" presStyleIdx="1" presStyleCnt="6" custLinFactY="918" custLinFactNeighborY="100000">
        <dgm:presLayoutVars>
          <dgm:bulletEnabled val="1"/>
        </dgm:presLayoutVars>
      </dgm:prSet>
      <dgm:spPr/>
    </dgm:pt>
    <dgm:pt modelId="{13F4F942-7EE3-4321-96BF-D371CB5CA58F}" type="pres">
      <dgm:prSet presAssocID="{8D27334A-43E8-4493-964B-FCF725BB3921}" presName="sibTrans" presStyleCnt="0"/>
      <dgm:spPr/>
    </dgm:pt>
    <dgm:pt modelId="{28BFCAFF-F8BB-4749-A166-655135C384F3}" type="pres">
      <dgm:prSet presAssocID="{CC251AE1-53E1-4709-A3D9-84D7604D5A5E}" presName="composite" presStyleCnt="0"/>
      <dgm:spPr/>
    </dgm:pt>
    <dgm:pt modelId="{EE76B5AC-6C32-4FDA-A1ED-BBCBC524C466}" type="pres">
      <dgm:prSet presAssocID="{CC251AE1-53E1-4709-A3D9-84D7604D5A5E}" presName="rect1" presStyleLbl="bgShp" presStyleIdx="2" presStyleCnt="6"/>
      <dgm:spPr>
        <a:blipFill>
          <a:blip xmlns:r="http://schemas.openxmlformats.org/officeDocument/2006/relationships" r:embed="rId3"/>
          <a:srcRect/>
          <a:stretch>
            <a:fillRect l="-37000" r="-37000"/>
          </a:stretch>
        </a:blipFill>
      </dgm:spPr>
      <dgm:extLst>
        <a:ext uri="{E40237B7-FDA0-4F09-8148-C483321AD2D9}">
          <dgm14:cNvPr xmlns:dgm14="http://schemas.microsoft.com/office/drawing/2010/diagram" id="0" name="" descr="preencoded.png"/>
        </a:ext>
      </dgm:extLst>
    </dgm:pt>
    <dgm:pt modelId="{A0EF6160-EA49-4328-B3CD-E3C4E9BBF0CB}" type="pres">
      <dgm:prSet presAssocID="{CC251AE1-53E1-4709-A3D9-84D7604D5A5E}" presName="rect2" presStyleLbl="trBgShp" presStyleIdx="2" presStyleCnt="6" custLinFactY="918" custLinFactNeighborY="100000">
        <dgm:presLayoutVars>
          <dgm:bulletEnabled val="1"/>
        </dgm:presLayoutVars>
      </dgm:prSet>
      <dgm:spPr/>
    </dgm:pt>
    <dgm:pt modelId="{3ABB647F-A72B-4407-A5AE-A050A14B4702}" type="pres">
      <dgm:prSet presAssocID="{F5D19224-19F2-4937-90FA-24329EC58EF8}" presName="sibTrans" presStyleCnt="0"/>
      <dgm:spPr/>
    </dgm:pt>
    <dgm:pt modelId="{8B3F49C3-26EB-48DF-AD1C-C7C3DAEF24A6}" type="pres">
      <dgm:prSet presAssocID="{E3DD9DC7-C010-481F-B1E1-7EBBB252E658}" presName="composite" presStyleCnt="0"/>
      <dgm:spPr/>
    </dgm:pt>
    <dgm:pt modelId="{BA5F5572-9613-4433-9D45-8A2EE59AF8E4}" type="pres">
      <dgm:prSet presAssocID="{E3DD9DC7-C010-481F-B1E1-7EBBB252E658}" presName="rect1" presStyleLbl="bgShp" presStyleIdx="3" presStyleCnt="6"/>
      <dgm:spPr>
        <a:blipFill>
          <a:blip xmlns:r="http://schemas.openxmlformats.org/officeDocument/2006/relationships" r:embed="rId4"/>
          <a:srcRect/>
          <a:stretch>
            <a:fillRect l="-26000" r="-26000"/>
          </a:stretch>
        </a:blipFill>
      </dgm:spPr>
      <dgm:extLst>
        <a:ext uri="{E40237B7-FDA0-4F09-8148-C483321AD2D9}">
          <dgm14:cNvPr xmlns:dgm14="http://schemas.microsoft.com/office/drawing/2010/diagram" id="0" name="" descr="preencoded.png"/>
        </a:ext>
      </dgm:extLst>
    </dgm:pt>
    <dgm:pt modelId="{978AE1CE-FD2A-4676-8F25-2C269DE986EC}" type="pres">
      <dgm:prSet presAssocID="{E3DD9DC7-C010-481F-B1E1-7EBBB252E658}" presName="rect2" presStyleLbl="trBgShp" presStyleIdx="3" presStyleCnt="6" custLinFactY="918" custLinFactNeighborY="100000">
        <dgm:presLayoutVars>
          <dgm:bulletEnabled val="1"/>
        </dgm:presLayoutVars>
      </dgm:prSet>
      <dgm:spPr/>
    </dgm:pt>
    <dgm:pt modelId="{5296917A-6904-473B-8D51-FDCB2A05221C}" type="pres">
      <dgm:prSet presAssocID="{5588CBCF-118C-43C8-954C-D903269F9AA2}" presName="sibTrans" presStyleCnt="0"/>
      <dgm:spPr/>
    </dgm:pt>
    <dgm:pt modelId="{E68F0588-A230-4FD0-B6D9-D0A0CF26A638}" type="pres">
      <dgm:prSet presAssocID="{05366AE8-33C5-4B69-9066-1138D535104D}" presName="composite" presStyleCnt="0"/>
      <dgm:spPr/>
    </dgm:pt>
    <dgm:pt modelId="{FE856602-707E-4F91-89DE-31F945908E23}" type="pres">
      <dgm:prSet presAssocID="{05366AE8-33C5-4B69-9066-1138D535104D}" presName="rect1" presStyleLbl="bgShp" presStyleIdx="4" presStyleCnt="6"/>
      <dgm:spPr>
        <a:blipFill>
          <a:blip xmlns:r="http://schemas.openxmlformats.org/officeDocument/2006/relationships" r:embed="rId5"/>
          <a:srcRect/>
          <a:stretch>
            <a:fillRect l="-26000" r="-26000"/>
          </a:stretch>
        </a:blipFill>
      </dgm:spPr>
      <dgm:extLst>
        <a:ext uri="{E40237B7-FDA0-4F09-8148-C483321AD2D9}">
          <dgm14:cNvPr xmlns:dgm14="http://schemas.microsoft.com/office/drawing/2010/diagram" id="0" name="" descr="preencoded.png"/>
        </a:ext>
      </dgm:extLst>
    </dgm:pt>
    <dgm:pt modelId="{0C62E06E-D87E-46CF-BB3C-BA9BDCD48ACC}" type="pres">
      <dgm:prSet presAssocID="{05366AE8-33C5-4B69-9066-1138D535104D}" presName="rect2" presStyleLbl="trBgShp" presStyleIdx="4" presStyleCnt="6" custLinFactY="918" custLinFactNeighborY="100000">
        <dgm:presLayoutVars>
          <dgm:bulletEnabled val="1"/>
        </dgm:presLayoutVars>
      </dgm:prSet>
      <dgm:spPr/>
    </dgm:pt>
    <dgm:pt modelId="{9D92435B-1704-4E4C-8F56-31A0727108C6}" type="pres">
      <dgm:prSet presAssocID="{F4F128C5-64EF-46D2-86AD-0B7E80C95FE4}" presName="sibTrans" presStyleCnt="0"/>
      <dgm:spPr/>
    </dgm:pt>
    <dgm:pt modelId="{97485B70-6E11-4DB6-9FD9-A47513A90339}" type="pres">
      <dgm:prSet presAssocID="{F9AA8160-F3BD-4DA4-AB5D-CDA07149D82F}" presName="composite" presStyleCnt="0"/>
      <dgm:spPr/>
    </dgm:pt>
    <dgm:pt modelId="{EF032B05-445A-40DD-9ABC-7F8B08B549B9}" type="pres">
      <dgm:prSet presAssocID="{F9AA8160-F3BD-4DA4-AB5D-CDA07149D82F}" presName="rect1" presStyleLbl="bgShp" presStyleIdx="5" presStyleCnt="6"/>
      <dgm:spPr>
        <a:blipFill>
          <a:blip xmlns:r="http://schemas.openxmlformats.org/officeDocument/2006/relationships" r:embed="rId6"/>
          <a:srcRect/>
          <a:stretch>
            <a:fillRect l="-26000" r="-26000"/>
          </a:stretch>
        </a:blipFill>
      </dgm:spPr>
      <dgm:extLst>
        <a:ext uri="{E40237B7-FDA0-4F09-8148-C483321AD2D9}">
          <dgm14:cNvPr xmlns:dgm14="http://schemas.microsoft.com/office/drawing/2010/diagram" id="0" name="" descr="preencoded.png"/>
        </a:ext>
      </dgm:extLst>
    </dgm:pt>
    <dgm:pt modelId="{3DC118DB-426B-465A-8DA8-D4043EB4CC24}" type="pres">
      <dgm:prSet presAssocID="{F9AA8160-F3BD-4DA4-AB5D-CDA07149D82F}" presName="rect2" presStyleLbl="trBgShp" presStyleIdx="5" presStyleCnt="6" custLinFactY="918" custLinFactNeighborY="100000">
        <dgm:presLayoutVars>
          <dgm:bulletEnabled val="1"/>
        </dgm:presLayoutVars>
      </dgm:prSet>
      <dgm:spPr/>
    </dgm:pt>
  </dgm:ptLst>
  <dgm:cxnLst>
    <dgm:cxn modelId="{4ED09129-F954-4C15-B371-004188BA9D22}" srcId="{58A085EE-7F96-48E6-98E1-9055D10739AB}" destId="{05366AE8-33C5-4B69-9066-1138D535104D}" srcOrd="4" destOrd="0" parTransId="{CEF84346-B659-4A0C-AF44-BF7AA8F1B455}" sibTransId="{F4F128C5-64EF-46D2-86AD-0B7E80C95FE4}"/>
    <dgm:cxn modelId="{27F3B029-ECBE-4766-AE94-17A0B6DA8CC0}" type="presOf" srcId="{F9AA8160-F3BD-4DA4-AB5D-CDA07149D82F}" destId="{3DC118DB-426B-465A-8DA8-D4043EB4CC24}" srcOrd="0" destOrd="0" presId="urn:microsoft.com/office/officeart/2008/layout/BendingPictureSemiTransparentText"/>
    <dgm:cxn modelId="{ABA24C66-39D4-4939-8E73-175A69715E2F}" type="presOf" srcId="{E3DD9DC7-C010-481F-B1E1-7EBBB252E658}" destId="{978AE1CE-FD2A-4676-8F25-2C269DE986EC}" srcOrd="0" destOrd="0" presId="urn:microsoft.com/office/officeart/2008/layout/BendingPictureSemiTransparentText"/>
    <dgm:cxn modelId="{EA292A68-1622-403A-80EF-6834D098939A}" srcId="{58A085EE-7F96-48E6-98E1-9055D10739AB}" destId="{81011A40-E120-454B-BA9A-78F7C9FFEAB0}" srcOrd="0" destOrd="0" parTransId="{B06F79D2-81C0-490D-A5E4-ECED02D0512B}" sibTransId="{9B55F00F-8370-43AF-A368-C602774427B1}"/>
    <dgm:cxn modelId="{EDBF6E68-8E96-4C9E-B310-94119F530C71}" type="presOf" srcId="{05366AE8-33C5-4B69-9066-1138D535104D}" destId="{0C62E06E-D87E-46CF-BB3C-BA9BDCD48ACC}" srcOrd="0" destOrd="0" presId="urn:microsoft.com/office/officeart/2008/layout/BendingPictureSemiTransparentText"/>
    <dgm:cxn modelId="{0F01DD51-2524-4956-91D0-051261DE8863}" type="presOf" srcId="{CC251AE1-53E1-4709-A3D9-84D7604D5A5E}" destId="{A0EF6160-EA49-4328-B3CD-E3C4E9BBF0CB}" srcOrd="0" destOrd="0" presId="urn:microsoft.com/office/officeart/2008/layout/BendingPictureSemiTransparentText"/>
    <dgm:cxn modelId="{F01C3A5A-1DC5-4A37-B040-25C7292466CA}" srcId="{58A085EE-7F96-48E6-98E1-9055D10739AB}" destId="{CC251AE1-53E1-4709-A3D9-84D7604D5A5E}" srcOrd="2" destOrd="0" parTransId="{92289813-CDF3-4F70-8CB3-4FC167D90E26}" sibTransId="{F5D19224-19F2-4937-90FA-24329EC58EF8}"/>
    <dgm:cxn modelId="{B9CFE87A-280A-44E8-8F6C-55F315C6A482}" type="presOf" srcId="{81011A40-E120-454B-BA9A-78F7C9FFEAB0}" destId="{BEA657E5-73FE-4530-8E06-0FA55570B0F6}" srcOrd="0" destOrd="0" presId="urn:microsoft.com/office/officeart/2008/layout/BendingPictureSemiTransparentText"/>
    <dgm:cxn modelId="{DC1AD880-D449-43DF-BA2D-7597742A9329}" srcId="{58A085EE-7F96-48E6-98E1-9055D10739AB}" destId="{F9AA8160-F3BD-4DA4-AB5D-CDA07149D82F}" srcOrd="5" destOrd="0" parTransId="{D832A035-77DF-4795-BA8C-F0B4B6AD668D}" sibTransId="{48C9E8B5-6D59-419D-90DB-23BDDE4D66DC}"/>
    <dgm:cxn modelId="{B7FD9F9B-476D-40FC-AA3E-13B241C3E260}" type="presOf" srcId="{19697F3A-10A9-4FF6-BCD0-D2B1D9CA23BF}" destId="{2CFDDCA8-D629-4564-BA94-20E3E003A24C}" srcOrd="0" destOrd="0" presId="urn:microsoft.com/office/officeart/2008/layout/BendingPictureSemiTransparentText"/>
    <dgm:cxn modelId="{3A536CAB-B4F0-4DD6-B178-42892802BB34}" srcId="{58A085EE-7F96-48E6-98E1-9055D10739AB}" destId="{19697F3A-10A9-4FF6-BCD0-D2B1D9CA23BF}" srcOrd="1" destOrd="0" parTransId="{287A333C-0215-433B-A9AB-3ECC8C585666}" sibTransId="{8D27334A-43E8-4493-964B-FCF725BB3921}"/>
    <dgm:cxn modelId="{92CF2DC4-76D2-4A92-B5D1-6EFAA9A46A2F}" srcId="{58A085EE-7F96-48E6-98E1-9055D10739AB}" destId="{E3DD9DC7-C010-481F-B1E1-7EBBB252E658}" srcOrd="3" destOrd="0" parTransId="{21180AFF-91BF-49B9-A76E-DCBC5BD71457}" sibTransId="{5588CBCF-118C-43C8-954C-D903269F9AA2}"/>
    <dgm:cxn modelId="{C0272CDE-C60B-4B20-83C5-7A69AB2CDA7E}" type="presOf" srcId="{58A085EE-7F96-48E6-98E1-9055D10739AB}" destId="{537A5A3B-8589-485F-8B98-6F8F5C13E379}" srcOrd="0" destOrd="0" presId="urn:microsoft.com/office/officeart/2008/layout/BendingPictureSemiTransparentText"/>
    <dgm:cxn modelId="{AC87166D-547F-4E8B-8E8B-D98C62077D77}" type="presParOf" srcId="{537A5A3B-8589-485F-8B98-6F8F5C13E379}" destId="{A75ECE2F-78BF-4F15-90F5-68226AA553F7}" srcOrd="0" destOrd="0" presId="urn:microsoft.com/office/officeart/2008/layout/BendingPictureSemiTransparentText"/>
    <dgm:cxn modelId="{7A98EA3A-A5F5-45FF-922A-30BD119508D0}" type="presParOf" srcId="{A75ECE2F-78BF-4F15-90F5-68226AA553F7}" destId="{60ED2FE8-BFA7-4AAF-825E-099D589A3497}" srcOrd="0" destOrd="0" presId="urn:microsoft.com/office/officeart/2008/layout/BendingPictureSemiTransparentText"/>
    <dgm:cxn modelId="{8414DBDC-52D5-4061-9FBF-414F019E96EC}" type="presParOf" srcId="{A75ECE2F-78BF-4F15-90F5-68226AA553F7}" destId="{BEA657E5-73FE-4530-8E06-0FA55570B0F6}" srcOrd="1" destOrd="0" presId="urn:microsoft.com/office/officeart/2008/layout/BendingPictureSemiTransparentText"/>
    <dgm:cxn modelId="{78F0B543-6061-448C-BF86-716B4CA72468}" type="presParOf" srcId="{537A5A3B-8589-485F-8B98-6F8F5C13E379}" destId="{FDE51553-45E2-4297-9B25-CE47741729E0}" srcOrd="1" destOrd="0" presId="urn:microsoft.com/office/officeart/2008/layout/BendingPictureSemiTransparentText"/>
    <dgm:cxn modelId="{D20276B9-46C7-45CD-8C1A-04CAA29252A1}" type="presParOf" srcId="{537A5A3B-8589-485F-8B98-6F8F5C13E379}" destId="{E2801E6A-4EED-472B-B155-12135B8521FA}" srcOrd="2" destOrd="0" presId="urn:microsoft.com/office/officeart/2008/layout/BendingPictureSemiTransparentText"/>
    <dgm:cxn modelId="{E0909EC5-E713-463D-8E15-D4D2DBBB105F}" type="presParOf" srcId="{E2801E6A-4EED-472B-B155-12135B8521FA}" destId="{F007C929-CC3C-408F-8235-46BFAD35AF1D}" srcOrd="0" destOrd="0" presId="urn:microsoft.com/office/officeart/2008/layout/BendingPictureSemiTransparentText"/>
    <dgm:cxn modelId="{611F25DD-8513-4FBF-BFB7-7D6714A01741}" type="presParOf" srcId="{E2801E6A-4EED-472B-B155-12135B8521FA}" destId="{2CFDDCA8-D629-4564-BA94-20E3E003A24C}" srcOrd="1" destOrd="0" presId="urn:microsoft.com/office/officeart/2008/layout/BendingPictureSemiTransparentText"/>
    <dgm:cxn modelId="{68D5976F-031B-4A5A-8E78-5BF6090F96D7}" type="presParOf" srcId="{537A5A3B-8589-485F-8B98-6F8F5C13E379}" destId="{13F4F942-7EE3-4321-96BF-D371CB5CA58F}" srcOrd="3" destOrd="0" presId="urn:microsoft.com/office/officeart/2008/layout/BendingPictureSemiTransparentText"/>
    <dgm:cxn modelId="{13C22922-1733-43E8-BA58-5251E400AC1D}" type="presParOf" srcId="{537A5A3B-8589-485F-8B98-6F8F5C13E379}" destId="{28BFCAFF-F8BB-4749-A166-655135C384F3}" srcOrd="4" destOrd="0" presId="urn:microsoft.com/office/officeart/2008/layout/BendingPictureSemiTransparentText"/>
    <dgm:cxn modelId="{C1FFCBFC-80C0-48A9-8CEA-64C44F1794F8}" type="presParOf" srcId="{28BFCAFF-F8BB-4749-A166-655135C384F3}" destId="{EE76B5AC-6C32-4FDA-A1ED-BBCBC524C466}" srcOrd="0" destOrd="0" presId="urn:microsoft.com/office/officeart/2008/layout/BendingPictureSemiTransparentText"/>
    <dgm:cxn modelId="{4574B38E-C9BD-44EA-9C08-8E6E7BBA4915}" type="presParOf" srcId="{28BFCAFF-F8BB-4749-A166-655135C384F3}" destId="{A0EF6160-EA49-4328-B3CD-E3C4E9BBF0CB}" srcOrd="1" destOrd="0" presId="urn:microsoft.com/office/officeart/2008/layout/BendingPictureSemiTransparentText"/>
    <dgm:cxn modelId="{DBEBEB83-4CC7-4CC8-861B-D01A3E78B346}" type="presParOf" srcId="{537A5A3B-8589-485F-8B98-6F8F5C13E379}" destId="{3ABB647F-A72B-4407-A5AE-A050A14B4702}" srcOrd="5" destOrd="0" presId="urn:microsoft.com/office/officeart/2008/layout/BendingPictureSemiTransparentText"/>
    <dgm:cxn modelId="{3642F573-09E9-482E-A57F-F5FABEE3466B}" type="presParOf" srcId="{537A5A3B-8589-485F-8B98-6F8F5C13E379}" destId="{8B3F49C3-26EB-48DF-AD1C-C7C3DAEF24A6}" srcOrd="6" destOrd="0" presId="urn:microsoft.com/office/officeart/2008/layout/BendingPictureSemiTransparentText"/>
    <dgm:cxn modelId="{C1574361-2644-4E86-B143-39E22EA27EB4}" type="presParOf" srcId="{8B3F49C3-26EB-48DF-AD1C-C7C3DAEF24A6}" destId="{BA5F5572-9613-4433-9D45-8A2EE59AF8E4}" srcOrd="0" destOrd="0" presId="urn:microsoft.com/office/officeart/2008/layout/BendingPictureSemiTransparentText"/>
    <dgm:cxn modelId="{78386EF1-A5CB-4556-A6A7-4837BBCC7158}" type="presParOf" srcId="{8B3F49C3-26EB-48DF-AD1C-C7C3DAEF24A6}" destId="{978AE1CE-FD2A-4676-8F25-2C269DE986EC}" srcOrd="1" destOrd="0" presId="urn:microsoft.com/office/officeart/2008/layout/BendingPictureSemiTransparentText"/>
    <dgm:cxn modelId="{262AE082-6100-4DB9-A5BC-C00940140074}" type="presParOf" srcId="{537A5A3B-8589-485F-8B98-6F8F5C13E379}" destId="{5296917A-6904-473B-8D51-FDCB2A05221C}" srcOrd="7" destOrd="0" presId="urn:microsoft.com/office/officeart/2008/layout/BendingPictureSemiTransparentText"/>
    <dgm:cxn modelId="{A413C316-F399-4552-B4F9-C4FCB4F06335}" type="presParOf" srcId="{537A5A3B-8589-485F-8B98-6F8F5C13E379}" destId="{E68F0588-A230-4FD0-B6D9-D0A0CF26A638}" srcOrd="8" destOrd="0" presId="urn:microsoft.com/office/officeart/2008/layout/BendingPictureSemiTransparentText"/>
    <dgm:cxn modelId="{8ECC0276-5CE2-4FB3-BEA2-6AF5A43DD2C9}" type="presParOf" srcId="{E68F0588-A230-4FD0-B6D9-D0A0CF26A638}" destId="{FE856602-707E-4F91-89DE-31F945908E23}" srcOrd="0" destOrd="0" presId="urn:microsoft.com/office/officeart/2008/layout/BendingPictureSemiTransparentText"/>
    <dgm:cxn modelId="{4991315C-3521-44DD-9A58-3C20B7A5999F}" type="presParOf" srcId="{E68F0588-A230-4FD0-B6D9-D0A0CF26A638}" destId="{0C62E06E-D87E-46CF-BB3C-BA9BDCD48ACC}" srcOrd="1" destOrd="0" presId="urn:microsoft.com/office/officeart/2008/layout/BendingPictureSemiTransparentText"/>
    <dgm:cxn modelId="{DA7153C5-31AE-4E77-A788-14B76720B741}" type="presParOf" srcId="{537A5A3B-8589-485F-8B98-6F8F5C13E379}" destId="{9D92435B-1704-4E4C-8F56-31A0727108C6}" srcOrd="9" destOrd="0" presId="urn:microsoft.com/office/officeart/2008/layout/BendingPictureSemiTransparentText"/>
    <dgm:cxn modelId="{D326B43C-2CCA-4CEE-BB77-B0F211DDECEF}" type="presParOf" srcId="{537A5A3B-8589-485F-8B98-6F8F5C13E379}" destId="{97485B70-6E11-4DB6-9FD9-A47513A90339}" srcOrd="10" destOrd="0" presId="urn:microsoft.com/office/officeart/2008/layout/BendingPictureSemiTransparentText"/>
    <dgm:cxn modelId="{5247BEE5-1565-4E3B-AD20-7D6F867231FA}" type="presParOf" srcId="{97485B70-6E11-4DB6-9FD9-A47513A90339}" destId="{EF032B05-445A-40DD-9ABC-7F8B08B549B9}" srcOrd="0" destOrd="0" presId="urn:microsoft.com/office/officeart/2008/layout/BendingPictureSemiTransparentText"/>
    <dgm:cxn modelId="{663116B3-2305-4735-9D95-2F509BD9FF34}" type="presParOf" srcId="{97485B70-6E11-4DB6-9FD9-A47513A90339}" destId="{3DC118DB-426B-465A-8DA8-D4043EB4CC24}" srcOrd="1" destOrd="0" presId="urn:microsoft.com/office/officeart/2008/layout/BendingPictureSemiTransparentTex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BDC87F-45E6-41B4-9451-D56DEA0B35DE}"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pt>
    <dgm:pt modelId="{F704EAE2-AEA4-47C6-A7D1-78DA1C6A75C1}">
      <dgm:prSet phldrT="[Text]"/>
      <dgm:spPr>
        <a:noFill/>
      </dgm:spPr>
      <dgm:t>
        <a:bodyPr/>
        <a:lstStyle/>
        <a:p>
          <a:pPr rtl="1"/>
          <a:r>
            <a:rPr lang="en-US" dirty="0"/>
            <a:t> </a:t>
          </a:r>
          <a:endParaRPr lang="ar-SA" dirty="0"/>
        </a:p>
      </dgm:t>
    </dgm:pt>
    <dgm:pt modelId="{B59A4722-6E8B-47F9-A78C-59796083D89D}" type="parTrans" cxnId="{AC79BA2A-8ADE-4433-98EA-53F2626E0706}">
      <dgm:prSet/>
      <dgm:spPr/>
      <dgm:t>
        <a:bodyPr/>
        <a:lstStyle/>
        <a:p>
          <a:pPr rtl="1"/>
          <a:endParaRPr lang="ar-SA"/>
        </a:p>
      </dgm:t>
    </dgm:pt>
    <dgm:pt modelId="{1C3E5375-4241-411D-AA5B-C33E336CA9B8}" type="sibTrans" cxnId="{AC79BA2A-8ADE-4433-98EA-53F2626E0706}">
      <dgm:prSet/>
      <dgm:spPr/>
      <dgm:t>
        <a:bodyPr/>
        <a:lstStyle/>
        <a:p>
          <a:pPr rtl="1"/>
          <a:endParaRPr lang="ar-SA"/>
        </a:p>
      </dgm:t>
    </dgm:pt>
    <dgm:pt modelId="{93EB04F3-30D1-4A78-AC43-95C1887F8D3C}">
      <dgm:prSet phldrT="[Text]"/>
      <dgm:spPr>
        <a:noFill/>
      </dgm:spPr>
      <dgm:t>
        <a:bodyPr/>
        <a:lstStyle/>
        <a:p>
          <a:pPr rtl="1"/>
          <a:r>
            <a:rPr lang="en-US" dirty="0"/>
            <a:t> </a:t>
          </a:r>
          <a:endParaRPr lang="ar-SA" dirty="0"/>
        </a:p>
      </dgm:t>
    </dgm:pt>
    <dgm:pt modelId="{68C3EB0A-8D7D-4570-886A-D242BF7FF951}" type="parTrans" cxnId="{1C4D241A-CF03-40C0-A455-E9C24F3448FD}">
      <dgm:prSet/>
      <dgm:spPr/>
      <dgm:t>
        <a:bodyPr/>
        <a:lstStyle/>
        <a:p>
          <a:pPr rtl="1"/>
          <a:endParaRPr lang="ar-SA"/>
        </a:p>
      </dgm:t>
    </dgm:pt>
    <dgm:pt modelId="{662D6002-548D-4FFF-BF50-27983750BF17}" type="sibTrans" cxnId="{1C4D241A-CF03-40C0-A455-E9C24F3448FD}">
      <dgm:prSet/>
      <dgm:spPr/>
      <dgm:t>
        <a:bodyPr/>
        <a:lstStyle/>
        <a:p>
          <a:pPr rtl="1"/>
          <a:endParaRPr lang="ar-SA"/>
        </a:p>
      </dgm:t>
    </dgm:pt>
    <dgm:pt modelId="{F1E434BE-7B18-47FB-B642-707D257424AA}" type="pres">
      <dgm:prSet presAssocID="{5FBDC87F-45E6-41B4-9451-D56DEA0B35DE}" presName="Name0" presStyleCnt="0">
        <dgm:presLayoutVars>
          <dgm:dir/>
          <dgm:resizeHandles val="exact"/>
        </dgm:presLayoutVars>
      </dgm:prSet>
      <dgm:spPr/>
    </dgm:pt>
    <dgm:pt modelId="{7CBBEF58-AF07-4F89-AB87-569162431316}" type="pres">
      <dgm:prSet presAssocID="{F704EAE2-AEA4-47C6-A7D1-78DA1C6A75C1}" presName="composite" presStyleCnt="0"/>
      <dgm:spPr/>
    </dgm:pt>
    <dgm:pt modelId="{9C7AA52E-70BE-49A0-92B3-1A22FE6630F7}" type="pres">
      <dgm:prSet presAssocID="{F704EAE2-AEA4-47C6-A7D1-78DA1C6A75C1}" presName="rect1" presStyleLbl="bgShp" presStyleIdx="0" presStyleCnt="2"/>
      <dgm:spPr>
        <a:blipFill>
          <a:blip xmlns:r="http://schemas.openxmlformats.org/officeDocument/2006/relationships" r:embed="rId1"/>
          <a:srcRect/>
          <a:stretch>
            <a:fillRect t="-23000" b="-23000"/>
          </a:stretch>
        </a:blipFill>
      </dgm:spPr>
    </dgm:pt>
    <dgm:pt modelId="{A8F5CAF0-5F0F-46D7-BFDC-2DD1CC62E751}" type="pres">
      <dgm:prSet presAssocID="{F704EAE2-AEA4-47C6-A7D1-78DA1C6A75C1}" presName="rect2" presStyleLbl="trBgShp" presStyleIdx="0" presStyleCnt="2">
        <dgm:presLayoutVars>
          <dgm:bulletEnabled val="1"/>
        </dgm:presLayoutVars>
      </dgm:prSet>
      <dgm:spPr/>
    </dgm:pt>
    <dgm:pt modelId="{EE0AEEC9-81FF-482F-95A8-EF7283729808}" type="pres">
      <dgm:prSet presAssocID="{1C3E5375-4241-411D-AA5B-C33E336CA9B8}" presName="sibTrans" presStyleCnt="0"/>
      <dgm:spPr/>
    </dgm:pt>
    <dgm:pt modelId="{D1F8BACA-7D82-4065-AC59-067634855A89}" type="pres">
      <dgm:prSet presAssocID="{93EB04F3-30D1-4A78-AC43-95C1887F8D3C}" presName="composite" presStyleCnt="0"/>
      <dgm:spPr/>
    </dgm:pt>
    <dgm:pt modelId="{2110E628-4D73-406B-B3DE-1D09967F45DB}" type="pres">
      <dgm:prSet presAssocID="{93EB04F3-30D1-4A78-AC43-95C1887F8D3C}" presName="rect1" presStyleLbl="bgShp" presStyleIdx="1" presStyleCnt="2"/>
      <dgm:spPr>
        <a:blipFill>
          <a:blip xmlns:r="http://schemas.openxmlformats.org/officeDocument/2006/relationships" r:embed="rId2"/>
          <a:srcRect/>
          <a:stretch>
            <a:fillRect t="-23000" b="-23000"/>
          </a:stretch>
        </a:blipFill>
      </dgm:spPr>
    </dgm:pt>
    <dgm:pt modelId="{464BC075-825D-4472-A27E-C735C58E5D7F}" type="pres">
      <dgm:prSet presAssocID="{93EB04F3-30D1-4A78-AC43-95C1887F8D3C}" presName="rect2" presStyleLbl="trBgShp" presStyleIdx="1" presStyleCnt="2">
        <dgm:presLayoutVars>
          <dgm:bulletEnabled val="1"/>
        </dgm:presLayoutVars>
      </dgm:prSet>
      <dgm:spPr/>
    </dgm:pt>
  </dgm:ptLst>
  <dgm:cxnLst>
    <dgm:cxn modelId="{1C4D241A-CF03-40C0-A455-E9C24F3448FD}" srcId="{5FBDC87F-45E6-41B4-9451-D56DEA0B35DE}" destId="{93EB04F3-30D1-4A78-AC43-95C1887F8D3C}" srcOrd="1" destOrd="0" parTransId="{68C3EB0A-8D7D-4570-886A-D242BF7FF951}" sibTransId="{662D6002-548D-4FFF-BF50-27983750BF17}"/>
    <dgm:cxn modelId="{AC79BA2A-8ADE-4433-98EA-53F2626E0706}" srcId="{5FBDC87F-45E6-41B4-9451-D56DEA0B35DE}" destId="{F704EAE2-AEA4-47C6-A7D1-78DA1C6A75C1}" srcOrd="0" destOrd="0" parTransId="{B59A4722-6E8B-47F9-A78C-59796083D89D}" sibTransId="{1C3E5375-4241-411D-AA5B-C33E336CA9B8}"/>
    <dgm:cxn modelId="{AD81194B-0668-4EAC-9D51-5D71DF50AE96}" type="presOf" srcId="{F704EAE2-AEA4-47C6-A7D1-78DA1C6A75C1}" destId="{A8F5CAF0-5F0F-46D7-BFDC-2DD1CC62E751}" srcOrd="0" destOrd="0" presId="urn:microsoft.com/office/officeart/2008/layout/BendingPictureSemiTransparentText"/>
    <dgm:cxn modelId="{CFF39FA2-CD8A-43C6-9C68-FBE6AA39908D}" type="presOf" srcId="{93EB04F3-30D1-4A78-AC43-95C1887F8D3C}" destId="{464BC075-825D-4472-A27E-C735C58E5D7F}" srcOrd="0" destOrd="0" presId="urn:microsoft.com/office/officeart/2008/layout/BendingPictureSemiTransparentText"/>
    <dgm:cxn modelId="{DCFDC2B9-F5DB-4137-B946-CA36CA4757EA}" type="presOf" srcId="{5FBDC87F-45E6-41B4-9451-D56DEA0B35DE}" destId="{F1E434BE-7B18-47FB-B642-707D257424AA}" srcOrd="0" destOrd="0" presId="urn:microsoft.com/office/officeart/2008/layout/BendingPictureSemiTransparentText"/>
    <dgm:cxn modelId="{9C7437CB-49C8-4BB4-ACC1-F2CF73EBE47C}" type="presParOf" srcId="{F1E434BE-7B18-47FB-B642-707D257424AA}" destId="{7CBBEF58-AF07-4F89-AB87-569162431316}" srcOrd="0" destOrd="0" presId="urn:microsoft.com/office/officeart/2008/layout/BendingPictureSemiTransparentText"/>
    <dgm:cxn modelId="{482370AE-F6BE-4DDF-97AE-F9C8951006EC}" type="presParOf" srcId="{7CBBEF58-AF07-4F89-AB87-569162431316}" destId="{9C7AA52E-70BE-49A0-92B3-1A22FE6630F7}" srcOrd="0" destOrd="0" presId="urn:microsoft.com/office/officeart/2008/layout/BendingPictureSemiTransparentText"/>
    <dgm:cxn modelId="{404E01AF-034F-469A-B141-7BE1049FBB5D}" type="presParOf" srcId="{7CBBEF58-AF07-4F89-AB87-569162431316}" destId="{A8F5CAF0-5F0F-46D7-BFDC-2DD1CC62E751}" srcOrd="1" destOrd="0" presId="urn:microsoft.com/office/officeart/2008/layout/BendingPictureSemiTransparentText"/>
    <dgm:cxn modelId="{808F489F-ED29-4792-B1BC-89C875195C62}" type="presParOf" srcId="{F1E434BE-7B18-47FB-B642-707D257424AA}" destId="{EE0AEEC9-81FF-482F-95A8-EF7283729808}" srcOrd="1" destOrd="0" presId="urn:microsoft.com/office/officeart/2008/layout/BendingPictureSemiTransparentText"/>
    <dgm:cxn modelId="{EA261F6E-2AEB-4B77-B1E8-B344EDD6AD51}" type="presParOf" srcId="{F1E434BE-7B18-47FB-B642-707D257424AA}" destId="{D1F8BACA-7D82-4065-AC59-067634855A89}" srcOrd="2" destOrd="0" presId="urn:microsoft.com/office/officeart/2008/layout/BendingPictureSemiTransparentText"/>
    <dgm:cxn modelId="{42A604D8-0C2F-4FA1-B5E3-FE12C3B8CF2F}" type="presParOf" srcId="{D1F8BACA-7D82-4065-AC59-067634855A89}" destId="{2110E628-4D73-406B-B3DE-1D09967F45DB}" srcOrd="0" destOrd="0" presId="urn:microsoft.com/office/officeart/2008/layout/BendingPictureSemiTransparentText"/>
    <dgm:cxn modelId="{362F76EC-F22C-4731-A8AF-FBDF48D6808C}" type="presParOf" srcId="{D1F8BACA-7D82-4065-AC59-067634855A89}" destId="{464BC075-825D-4472-A27E-C735C58E5D7F}"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FC671-9C74-4E99-9B28-41169BBAEA4C}">
      <dsp:nvSpPr>
        <dsp:cNvPr id="0" name=""/>
        <dsp:cNvSpPr/>
      </dsp:nvSpPr>
      <dsp:spPr>
        <a:xfrm>
          <a:off x="934423" y="125934"/>
          <a:ext cx="2524742" cy="2970284"/>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FD44DDF6-6C08-4FC5-819B-4809157C32C5}">
      <dsp:nvSpPr>
        <dsp:cNvPr id="0" name=""/>
        <dsp:cNvSpPr/>
      </dsp:nvSpPr>
      <dsp:spPr>
        <a:xfrm>
          <a:off x="1060660" y="244745"/>
          <a:ext cx="2272267" cy="1930685"/>
        </a:xfrm>
        <a:prstGeom prst="rect">
          <a:avLst/>
        </a:prstGeom>
        <a:blipFill dpi="0" rotWithShape="1">
          <a:blip xmlns:r="http://schemas.openxmlformats.org/officeDocument/2006/relationships" r:embed="rId1"/>
          <a:srcRect/>
          <a:stretch>
            <a:fillRect l="559" t="-409" r="-559" b="-11591"/>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436182-474E-4377-95FE-A42DFFAA4881}">
      <dsp:nvSpPr>
        <dsp:cNvPr id="0" name=""/>
        <dsp:cNvSpPr/>
      </dsp:nvSpPr>
      <dsp:spPr>
        <a:xfrm>
          <a:off x="1060660" y="2175430"/>
          <a:ext cx="2272267" cy="801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en-US" sz="3600" kern="1200" dirty="0"/>
            <a:t> </a:t>
          </a:r>
          <a:endParaRPr lang="ar-SA" sz="3600" kern="1200" dirty="0"/>
        </a:p>
      </dsp:txBody>
      <dsp:txXfrm>
        <a:off x="1060660" y="2175430"/>
        <a:ext cx="2272267" cy="801976"/>
      </dsp:txXfrm>
    </dsp:sp>
    <dsp:sp modelId="{8E486349-36DF-4C7F-8C46-A173A78376BB}">
      <dsp:nvSpPr>
        <dsp:cNvPr id="0" name=""/>
        <dsp:cNvSpPr/>
      </dsp:nvSpPr>
      <dsp:spPr>
        <a:xfrm>
          <a:off x="3958852" y="125934"/>
          <a:ext cx="2524742" cy="2970284"/>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EA5BFE1E-3B3B-4C88-9F1B-11673D0DDDCF}">
      <dsp:nvSpPr>
        <dsp:cNvPr id="0" name=""/>
        <dsp:cNvSpPr/>
      </dsp:nvSpPr>
      <dsp:spPr>
        <a:xfrm>
          <a:off x="4085089" y="244745"/>
          <a:ext cx="2272267" cy="1930685"/>
        </a:xfrm>
        <a:prstGeom prst="rect">
          <a:avLst/>
        </a:prstGeom>
        <a:blipFill dpi="0" rotWithShape="1">
          <a:blip xmlns:r="http://schemas.openxmlformats.org/officeDocument/2006/relationships" r:embed="rId2"/>
          <a:srcRect/>
          <a:stretch>
            <a:fillRect t="-724" b="-9276"/>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209D13-0F4D-45CF-8E70-F58517C7D05A}">
      <dsp:nvSpPr>
        <dsp:cNvPr id="0" name=""/>
        <dsp:cNvSpPr/>
      </dsp:nvSpPr>
      <dsp:spPr>
        <a:xfrm>
          <a:off x="4085089" y="2175430"/>
          <a:ext cx="2272267" cy="801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en-US" sz="3600" kern="1200" dirty="0"/>
            <a:t> </a:t>
          </a:r>
          <a:endParaRPr lang="ar-SA" sz="3600" kern="1200" dirty="0"/>
        </a:p>
      </dsp:txBody>
      <dsp:txXfrm>
        <a:off x="4085089" y="2175430"/>
        <a:ext cx="2272267" cy="801976"/>
      </dsp:txXfrm>
    </dsp:sp>
    <dsp:sp modelId="{395CB064-108D-4581-959F-5A1EC54896F4}">
      <dsp:nvSpPr>
        <dsp:cNvPr id="0" name=""/>
        <dsp:cNvSpPr/>
      </dsp:nvSpPr>
      <dsp:spPr>
        <a:xfrm>
          <a:off x="6983281" y="125934"/>
          <a:ext cx="2524742" cy="2970284"/>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8999796C-9E65-49F9-B591-9668BBEAA69F}">
      <dsp:nvSpPr>
        <dsp:cNvPr id="0" name=""/>
        <dsp:cNvSpPr/>
      </dsp:nvSpPr>
      <dsp:spPr>
        <a:xfrm>
          <a:off x="7109519" y="244745"/>
          <a:ext cx="2272267" cy="1930685"/>
        </a:xfrm>
        <a:prstGeom prst="rect">
          <a:avLst/>
        </a:prstGeom>
        <a:blipFill>
          <a:blip xmlns:r="http://schemas.openxmlformats.org/officeDocument/2006/relationships" r:embed="rId3"/>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138485-6240-488E-9F3A-8778B14BF989}">
      <dsp:nvSpPr>
        <dsp:cNvPr id="0" name=""/>
        <dsp:cNvSpPr/>
      </dsp:nvSpPr>
      <dsp:spPr>
        <a:xfrm>
          <a:off x="7109519" y="2175430"/>
          <a:ext cx="2272267" cy="801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en-US" sz="3600" kern="1200" dirty="0"/>
            <a:t> </a:t>
          </a:r>
          <a:endParaRPr lang="ar-SA" sz="3600" kern="1200" dirty="0"/>
        </a:p>
      </dsp:txBody>
      <dsp:txXfrm>
        <a:off x="7109519" y="2175430"/>
        <a:ext cx="2272267" cy="801976"/>
      </dsp:txXfrm>
    </dsp:sp>
    <dsp:sp modelId="{F3CBC4AA-30AC-4206-A101-B1DCC45157B1}">
      <dsp:nvSpPr>
        <dsp:cNvPr id="0" name=""/>
        <dsp:cNvSpPr/>
      </dsp:nvSpPr>
      <dsp:spPr>
        <a:xfrm>
          <a:off x="3958852" y="4533970"/>
          <a:ext cx="2524742" cy="362107"/>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3BF34459-16C2-4C10-98DA-8D08B365B24F}">
      <dsp:nvSpPr>
        <dsp:cNvPr id="0" name=""/>
        <dsp:cNvSpPr/>
      </dsp:nvSpPr>
      <dsp:spPr>
        <a:xfrm>
          <a:off x="4091610" y="2606344"/>
          <a:ext cx="2272267" cy="1930685"/>
        </a:xfrm>
        <a:prstGeom prst="rect">
          <a:avLst/>
        </a:prstGeom>
        <a:blipFill>
          <a:blip xmlns:r="http://schemas.openxmlformats.org/officeDocument/2006/relationships" r:embed="rId4"/>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E66E2C-E1E1-4F4D-8271-B50CACE42A48}">
      <dsp:nvSpPr>
        <dsp:cNvPr id="0" name=""/>
        <dsp:cNvSpPr/>
      </dsp:nvSpPr>
      <dsp:spPr>
        <a:xfrm>
          <a:off x="4085089" y="5279378"/>
          <a:ext cx="2272267" cy="801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en-US" sz="3600" kern="1200" dirty="0"/>
            <a:t> </a:t>
          </a:r>
          <a:endParaRPr lang="ar-SA" sz="3600" kern="1200" dirty="0"/>
        </a:p>
      </dsp:txBody>
      <dsp:txXfrm>
        <a:off x="4085089" y="5279378"/>
        <a:ext cx="2272267" cy="801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D2FE8-BFA7-4AAF-825E-099D589A3497}">
      <dsp:nvSpPr>
        <dsp:cNvPr id="0" name=""/>
        <dsp:cNvSpPr/>
      </dsp:nvSpPr>
      <dsp:spPr>
        <a:xfrm>
          <a:off x="1915" y="247900"/>
          <a:ext cx="1648366" cy="1412845"/>
        </a:xfrm>
        <a:prstGeom prst="rect">
          <a:avLst/>
        </a:prstGeom>
        <a:blipFill>
          <a:blip xmlns:r="http://schemas.openxmlformats.org/officeDocument/2006/relationships" r:embed="rId1"/>
          <a:srcRect/>
          <a:stretch>
            <a:fillRect l="-27000" r="-27000"/>
          </a:stretch>
        </a:blipFill>
        <a:ln>
          <a:noFill/>
        </a:ln>
        <a:effectLst/>
      </dsp:spPr>
      <dsp:style>
        <a:lnRef idx="0">
          <a:scrgbClr r="0" g="0" b="0"/>
        </a:lnRef>
        <a:fillRef idx="1">
          <a:scrgbClr r="0" g="0" b="0"/>
        </a:fillRef>
        <a:effectRef idx="0">
          <a:scrgbClr r="0" g="0" b="0"/>
        </a:effectRef>
        <a:fontRef idx="minor"/>
      </dsp:style>
    </dsp:sp>
    <dsp:sp modelId="{BEA657E5-73FE-4530-8E06-0FA55570B0F6}">
      <dsp:nvSpPr>
        <dsp:cNvPr id="0" name=""/>
        <dsp:cNvSpPr/>
      </dsp:nvSpPr>
      <dsp:spPr>
        <a:xfrm>
          <a:off x="1915" y="1569563"/>
          <a:ext cx="1648366" cy="339082"/>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rtl="1">
            <a:lnSpc>
              <a:spcPct val="90000"/>
            </a:lnSpc>
            <a:spcBef>
              <a:spcPct val="0"/>
            </a:spcBef>
            <a:spcAft>
              <a:spcPct val="35000"/>
            </a:spcAft>
            <a:buNone/>
          </a:pPr>
          <a:r>
            <a:rPr lang="ar-SA" sz="1800" kern="1200" dirty="0"/>
            <a:t> </a:t>
          </a:r>
        </a:p>
      </dsp:txBody>
      <dsp:txXfrm>
        <a:off x="1915" y="1569563"/>
        <a:ext cx="1648366" cy="339082"/>
      </dsp:txXfrm>
    </dsp:sp>
    <dsp:sp modelId="{F007C929-CC3C-408F-8235-46BFAD35AF1D}">
      <dsp:nvSpPr>
        <dsp:cNvPr id="0" name=""/>
        <dsp:cNvSpPr/>
      </dsp:nvSpPr>
      <dsp:spPr>
        <a:xfrm>
          <a:off x="1818411" y="247900"/>
          <a:ext cx="1648366" cy="1412845"/>
        </a:xfrm>
        <a:prstGeom prst="rect">
          <a:avLst/>
        </a:prstGeom>
        <a:blipFill>
          <a:blip xmlns:r="http://schemas.openxmlformats.org/officeDocument/2006/relationships" r:embed="rId2"/>
          <a:srcRect/>
          <a:stretch>
            <a:fillRect l="-27000" r="-27000"/>
          </a:stretch>
        </a:blipFill>
        <a:ln>
          <a:noFill/>
        </a:ln>
        <a:effectLst/>
      </dsp:spPr>
      <dsp:style>
        <a:lnRef idx="0">
          <a:scrgbClr r="0" g="0" b="0"/>
        </a:lnRef>
        <a:fillRef idx="1">
          <a:scrgbClr r="0" g="0" b="0"/>
        </a:fillRef>
        <a:effectRef idx="0">
          <a:scrgbClr r="0" g="0" b="0"/>
        </a:effectRef>
        <a:fontRef idx="minor"/>
      </dsp:style>
    </dsp:sp>
    <dsp:sp modelId="{2CFDDCA8-D629-4564-BA94-20E3E003A24C}">
      <dsp:nvSpPr>
        <dsp:cNvPr id="0" name=""/>
        <dsp:cNvSpPr/>
      </dsp:nvSpPr>
      <dsp:spPr>
        <a:xfrm>
          <a:off x="1818411" y="1569563"/>
          <a:ext cx="1648366" cy="339082"/>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rtl="1">
            <a:lnSpc>
              <a:spcPct val="90000"/>
            </a:lnSpc>
            <a:spcBef>
              <a:spcPct val="0"/>
            </a:spcBef>
            <a:spcAft>
              <a:spcPct val="35000"/>
            </a:spcAft>
            <a:buNone/>
          </a:pPr>
          <a:r>
            <a:rPr lang="ar-SA" sz="1800" kern="1200" dirty="0"/>
            <a:t> </a:t>
          </a:r>
        </a:p>
      </dsp:txBody>
      <dsp:txXfrm>
        <a:off x="1818411" y="1569563"/>
        <a:ext cx="1648366" cy="339082"/>
      </dsp:txXfrm>
    </dsp:sp>
    <dsp:sp modelId="{EE76B5AC-6C32-4FDA-A1ED-BBCBC524C466}">
      <dsp:nvSpPr>
        <dsp:cNvPr id="0" name=""/>
        <dsp:cNvSpPr/>
      </dsp:nvSpPr>
      <dsp:spPr>
        <a:xfrm>
          <a:off x="3634906" y="247900"/>
          <a:ext cx="1648366" cy="1412845"/>
        </a:xfrm>
        <a:prstGeom prst="rect">
          <a:avLst/>
        </a:prstGeom>
        <a:blipFill>
          <a:blip xmlns:r="http://schemas.openxmlformats.org/officeDocument/2006/relationships" r:embed="rId3"/>
          <a:srcRect/>
          <a:stretch>
            <a:fillRect l="-37000" r="-37000"/>
          </a:stretch>
        </a:blipFill>
        <a:ln>
          <a:noFill/>
        </a:ln>
        <a:effectLst/>
      </dsp:spPr>
      <dsp:style>
        <a:lnRef idx="0">
          <a:scrgbClr r="0" g="0" b="0"/>
        </a:lnRef>
        <a:fillRef idx="1">
          <a:scrgbClr r="0" g="0" b="0"/>
        </a:fillRef>
        <a:effectRef idx="0">
          <a:scrgbClr r="0" g="0" b="0"/>
        </a:effectRef>
        <a:fontRef idx="minor"/>
      </dsp:style>
    </dsp:sp>
    <dsp:sp modelId="{A0EF6160-EA49-4328-B3CD-E3C4E9BBF0CB}">
      <dsp:nvSpPr>
        <dsp:cNvPr id="0" name=""/>
        <dsp:cNvSpPr/>
      </dsp:nvSpPr>
      <dsp:spPr>
        <a:xfrm>
          <a:off x="3634906" y="1569563"/>
          <a:ext cx="1648366" cy="339082"/>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rtl="1">
            <a:lnSpc>
              <a:spcPct val="90000"/>
            </a:lnSpc>
            <a:spcBef>
              <a:spcPct val="0"/>
            </a:spcBef>
            <a:spcAft>
              <a:spcPct val="35000"/>
            </a:spcAft>
            <a:buNone/>
          </a:pPr>
          <a:r>
            <a:rPr lang="ar-SA" sz="1800" kern="1200" dirty="0"/>
            <a:t> </a:t>
          </a:r>
        </a:p>
      </dsp:txBody>
      <dsp:txXfrm>
        <a:off x="3634906" y="1569563"/>
        <a:ext cx="1648366" cy="339082"/>
      </dsp:txXfrm>
    </dsp:sp>
    <dsp:sp modelId="{BA5F5572-9613-4433-9D45-8A2EE59AF8E4}">
      <dsp:nvSpPr>
        <dsp:cNvPr id="0" name=""/>
        <dsp:cNvSpPr/>
      </dsp:nvSpPr>
      <dsp:spPr>
        <a:xfrm>
          <a:off x="5451401" y="247900"/>
          <a:ext cx="1648366" cy="1412845"/>
        </a:xfrm>
        <a:prstGeom prst="rect">
          <a:avLst/>
        </a:prstGeom>
        <a:blipFill>
          <a:blip xmlns:r="http://schemas.openxmlformats.org/officeDocument/2006/relationships" r:embed="rId4"/>
          <a:srcRect/>
          <a:stretch>
            <a:fillRect l="-26000" r="-26000"/>
          </a:stretch>
        </a:blipFill>
        <a:ln>
          <a:noFill/>
        </a:ln>
        <a:effectLst/>
      </dsp:spPr>
      <dsp:style>
        <a:lnRef idx="0">
          <a:scrgbClr r="0" g="0" b="0"/>
        </a:lnRef>
        <a:fillRef idx="1">
          <a:scrgbClr r="0" g="0" b="0"/>
        </a:fillRef>
        <a:effectRef idx="0">
          <a:scrgbClr r="0" g="0" b="0"/>
        </a:effectRef>
        <a:fontRef idx="minor"/>
      </dsp:style>
    </dsp:sp>
    <dsp:sp modelId="{978AE1CE-FD2A-4676-8F25-2C269DE986EC}">
      <dsp:nvSpPr>
        <dsp:cNvPr id="0" name=""/>
        <dsp:cNvSpPr/>
      </dsp:nvSpPr>
      <dsp:spPr>
        <a:xfrm>
          <a:off x="5451401" y="1569563"/>
          <a:ext cx="1648366" cy="339082"/>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rtl="1">
            <a:lnSpc>
              <a:spcPct val="90000"/>
            </a:lnSpc>
            <a:spcBef>
              <a:spcPct val="0"/>
            </a:spcBef>
            <a:spcAft>
              <a:spcPct val="35000"/>
            </a:spcAft>
            <a:buNone/>
          </a:pPr>
          <a:r>
            <a:rPr lang="ar-SA" sz="1800" kern="1200" dirty="0"/>
            <a:t> </a:t>
          </a:r>
        </a:p>
      </dsp:txBody>
      <dsp:txXfrm>
        <a:off x="5451401" y="1569563"/>
        <a:ext cx="1648366" cy="339082"/>
      </dsp:txXfrm>
    </dsp:sp>
    <dsp:sp modelId="{FE856602-707E-4F91-89DE-31F945908E23}">
      <dsp:nvSpPr>
        <dsp:cNvPr id="0" name=""/>
        <dsp:cNvSpPr/>
      </dsp:nvSpPr>
      <dsp:spPr>
        <a:xfrm>
          <a:off x="7267897" y="247900"/>
          <a:ext cx="1648366" cy="1412845"/>
        </a:xfrm>
        <a:prstGeom prst="rect">
          <a:avLst/>
        </a:prstGeom>
        <a:blipFill>
          <a:blip xmlns:r="http://schemas.openxmlformats.org/officeDocument/2006/relationships" r:embed="rId5"/>
          <a:srcRect/>
          <a:stretch>
            <a:fillRect l="-26000" r="-26000"/>
          </a:stretch>
        </a:blipFill>
        <a:ln>
          <a:noFill/>
        </a:ln>
        <a:effectLst/>
      </dsp:spPr>
      <dsp:style>
        <a:lnRef idx="0">
          <a:scrgbClr r="0" g="0" b="0"/>
        </a:lnRef>
        <a:fillRef idx="1">
          <a:scrgbClr r="0" g="0" b="0"/>
        </a:fillRef>
        <a:effectRef idx="0">
          <a:scrgbClr r="0" g="0" b="0"/>
        </a:effectRef>
        <a:fontRef idx="minor"/>
      </dsp:style>
    </dsp:sp>
    <dsp:sp modelId="{0C62E06E-D87E-46CF-BB3C-BA9BDCD48ACC}">
      <dsp:nvSpPr>
        <dsp:cNvPr id="0" name=""/>
        <dsp:cNvSpPr/>
      </dsp:nvSpPr>
      <dsp:spPr>
        <a:xfrm>
          <a:off x="7267897" y="1569563"/>
          <a:ext cx="1648366" cy="339082"/>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rtl="1">
            <a:lnSpc>
              <a:spcPct val="90000"/>
            </a:lnSpc>
            <a:spcBef>
              <a:spcPct val="0"/>
            </a:spcBef>
            <a:spcAft>
              <a:spcPct val="35000"/>
            </a:spcAft>
            <a:buNone/>
          </a:pPr>
          <a:r>
            <a:rPr lang="ar-SA" sz="1800" kern="1200" dirty="0"/>
            <a:t> </a:t>
          </a:r>
        </a:p>
      </dsp:txBody>
      <dsp:txXfrm>
        <a:off x="7267897" y="1569563"/>
        <a:ext cx="1648366" cy="339082"/>
      </dsp:txXfrm>
    </dsp:sp>
    <dsp:sp modelId="{EF032B05-445A-40DD-9ABC-7F8B08B549B9}">
      <dsp:nvSpPr>
        <dsp:cNvPr id="0" name=""/>
        <dsp:cNvSpPr/>
      </dsp:nvSpPr>
      <dsp:spPr>
        <a:xfrm>
          <a:off x="9084392" y="247900"/>
          <a:ext cx="1648366" cy="1412845"/>
        </a:xfrm>
        <a:prstGeom prst="rect">
          <a:avLst/>
        </a:prstGeom>
        <a:blipFill>
          <a:blip xmlns:r="http://schemas.openxmlformats.org/officeDocument/2006/relationships" r:embed="rId6"/>
          <a:srcRect/>
          <a:stretch>
            <a:fillRect l="-26000" r="-26000"/>
          </a:stretch>
        </a:blipFill>
        <a:ln>
          <a:noFill/>
        </a:ln>
        <a:effectLst/>
      </dsp:spPr>
      <dsp:style>
        <a:lnRef idx="0">
          <a:scrgbClr r="0" g="0" b="0"/>
        </a:lnRef>
        <a:fillRef idx="1">
          <a:scrgbClr r="0" g="0" b="0"/>
        </a:fillRef>
        <a:effectRef idx="0">
          <a:scrgbClr r="0" g="0" b="0"/>
        </a:effectRef>
        <a:fontRef idx="minor"/>
      </dsp:style>
    </dsp:sp>
    <dsp:sp modelId="{3DC118DB-426B-465A-8DA8-D4043EB4CC24}">
      <dsp:nvSpPr>
        <dsp:cNvPr id="0" name=""/>
        <dsp:cNvSpPr/>
      </dsp:nvSpPr>
      <dsp:spPr>
        <a:xfrm>
          <a:off x="9084392" y="1569563"/>
          <a:ext cx="1648366" cy="339082"/>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rtl="1">
            <a:lnSpc>
              <a:spcPct val="90000"/>
            </a:lnSpc>
            <a:spcBef>
              <a:spcPct val="0"/>
            </a:spcBef>
            <a:spcAft>
              <a:spcPct val="35000"/>
            </a:spcAft>
            <a:buNone/>
          </a:pPr>
          <a:r>
            <a:rPr lang="ar-SA" sz="1800" kern="1200" dirty="0"/>
            <a:t> </a:t>
          </a:r>
        </a:p>
      </dsp:txBody>
      <dsp:txXfrm>
        <a:off x="9084392" y="1569563"/>
        <a:ext cx="1648366" cy="3390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AA52E-70BE-49A0-92B3-1A22FE6630F7}">
      <dsp:nvSpPr>
        <dsp:cNvPr id="0" name=""/>
        <dsp:cNvSpPr/>
      </dsp:nvSpPr>
      <dsp:spPr>
        <a:xfrm>
          <a:off x="1333" y="761813"/>
          <a:ext cx="2889766" cy="2476872"/>
        </a:xfrm>
        <a:prstGeom prst="rect">
          <a:avLst/>
        </a:prstGeom>
        <a:blipFill>
          <a:blip xmlns:r="http://schemas.openxmlformats.org/officeDocument/2006/relationships" r:embed="rId1"/>
          <a:srcRect/>
          <a:stretch>
            <a:fillRect t="-23000" b="-23000"/>
          </a:stretch>
        </a:blipFill>
        <a:ln>
          <a:noFill/>
        </a:ln>
        <a:effectLst/>
      </dsp:spPr>
      <dsp:style>
        <a:lnRef idx="0">
          <a:scrgbClr r="0" g="0" b="0"/>
        </a:lnRef>
        <a:fillRef idx="1">
          <a:scrgbClr r="0" g="0" b="0"/>
        </a:fillRef>
        <a:effectRef idx="0">
          <a:scrgbClr r="0" g="0" b="0"/>
        </a:effectRef>
        <a:fontRef idx="minor"/>
      </dsp:style>
    </dsp:sp>
    <dsp:sp modelId="{A8F5CAF0-5F0F-46D7-BFDC-2DD1CC62E751}">
      <dsp:nvSpPr>
        <dsp:cNvPr id="0" name=""/>
        <dsp:cNvSpPr/>
      </dsp:nvSpPr>
      <dsp:spPr>
        <a:xfrm>
          <a:off x="1333" y="2495624"/>
          <a:ext cx="2889766" cy="594449"/>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81280" tIns="81280" rIns="81280" bIns="81280" numCol="1" spcCol="1270" anchor="ctr" anchorCtr="0">
          <a:noAutofit/>
        </a:bodyPr>
        <a:lstStyle/>
        <a:p>
          <a:pPr marL="0" lvl="0" indent="0" algn="ctr" defTabSz="1422400" rtl="1">
            <a:lnSpc>
              <a:spcPct val="90000"/>
            </a:lnSpc>
            <a:spcBef>
              <a:spcPct val="0"/>
            </a:spcBef>
            <a:spcAft>
              <a:spcPct val="35000"/>
            </a:spcAft>
            <a:buNone/>
          </a:pPr>
          <a:r>
            <a:rPr lang="en-US" sz="3200" kern="1200" dirty="0"/>
            <a:t> </a:t>
          </a:r>
          <a:endParaRPr lang="ar-SA" sz="3200" kern="1200" dirty="0"/>
        </a:p>
      </dsp:txBody>
      <dsp:txXfrm>
        <a:off x="1333" y="2495624"/>
        <a:ext cx="2889766" cy="594449"/>
      </dsp:txXfrm>
    </dsp:sp>
    <dsp:sp modelId="{2110E628-4D73-406B-B3DE-1D09967F45DB}">
      <dsp:nvSpPr>
        <dsp:cNvPr id="0" name=""/>
        <dsp:cNvSpPr/>
      </dsp:nvSpPr>
      <dsp:spPr>
        <a:xfrm>
          <a:off x="3185847" y="761813"/>
          <a:ext cx="2889766" cy="2476872"/>
        </a:xfrm>
        <a:prstGeom prst="rect">
          <a:avLst/>
        </a:prstGeom>
        <a:blipFill>
          <a:blip xmlns:r="http://schemas.openxmlformats.org/officeDocument/2006/relationships" r:embed="rId2"/>
          <a:srcRect/>
          <a:stretch>
            <a:fillRect t="-23000" b="-23000"/>
          </a:stretch>
        </a:blipFill>
        <a:ln>
          <a:noFill/>
        </a:ln>
        <a:effectLst/>
      </dsp:spPr>
      <dsp:style>
        <a:lnRef idx="0">
          <a:scrgbClr r="0" g="0" b="0"/>
        </a:lnRef>
        <a:fillRef idx="1">
          <a:scrgbClr r="0" g="0" b="0"/>
        </a:fillRef>
        <a:effectRef idx="0">
          <a:scrgbClr r="0" g="0" b="0"/>
        </a:effectRef>
        <a:fontRef idx="minor"/>
      </dsp:style>
    </dsp:sp>
    <dsp:sp modelId="{464BC075-825D-4472-A27E-C735C58E5D7F}">
      <dsp:nvSpPr>
        <dsp:cNvPr id="0" name=""/>
        <dsp:cNvSpPr/>
      </dsp:nvSpPr>
      <dsp:spPr>
        <a:xfrm>
          <a:off x="3185847" y="2495624"/>
          <a:ext cx="2889766" cy="594449"/>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81280" tIns="81280" rIns="81280" bIns="81280" numCol="1" spcCol="1270" anchor="ctr" anchorCtr="0">
          <a:noAutofit/>
        </a:bodyPr>
        <a:lstStyle/>
        <a:p>
          <a:pPr marL="0" lvl="0" indent="0" algn="ctr" defTabSz="1422400" rtl="1">
            <a:lnSpc>
              <a:spcPct val="90000"/>
            </a:lnSpc>
            <a:spcBef>
              <a:spcPct val="0"/>
            </a:spcBef>
            <a:spcAft>
              <a:spcPct val="35000"/>
            </a:spcAft>
            <a:buNone/>
          </a:pPr>
          <a:r>
            <a:rPr lang="en-US" sz="3200" kern="1200" dirty="0"/>
            <a:t> </a:t>
          </a:r>
          <a:endParaRPr lang="ar-SA" sz="3200" kern="1200" dirty="0"/>
        </a:p>
      </dsp:txBody>
      <dsp:txXfrm>
        <a:off x="3185847" y="2495624"/>
        <a:ext cx="2889766" cy="594449"/>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429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E1F6-8B3F-C1A8-EB5B-F464A48686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SA"/>
          </a:p>
        </p:txBody>
      </p:sp>
      <p:sp>
        <p:nvSpPr>
          <p:cNvPr id="3" name="Picture Placeholder 2">
            <a:extLst>
              <a:ext uri="{FF2B5EF4-FFF2-40B4-BE49-F238E27FC236}">
                <a16:creationId xmlns:a16="http://schemas.microsoft.com/office/drawing/2014/main" id="{B538B24B-64CC-3C9D-C9E5-F366028ADE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a:extLst>
              <a:ext uri="{FF2B5EF4-FFF2-40B4-BE49-F238E27FC236}">
                <a16:creationId xmlns:a16="http://schemas.microsoft.com/office/drawing/2014/main" id="{5970BD51-8C22-DC1B-9F0A-D0E49FC5E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096B32-0E02-C518-AEAA-CC43C299C38B}"/>
              </a:ext>
            </a:extLst>
          </p:cNvPr>
          <p:cNvSpPr>
            <a:spLocks noGrp="1"/>
          </p:cNvSpPr>
          <p:nvPr>
            <p:ph type="dt" sz="half" idx="10"/>
          </p:nvPr>
        </p:nvSpPr>
        <p:spPr/>
        <p:txBody>
          <a:bodyPr/>
          <a:lstStyle/>
          <a:p>
            <a:endParaRPr lang="ar-SA"/>
          </a:p>
        </p:txBody>
      </p:sp>
      <p:sp>
        <p:nvSpPr>
          <p:cNvPr id="6" name="Footer Placeholder 5">
            <a:extLst>
              <a:ext uri="{FF2B5EF4-FFF2-40B4-BE49-F238E27FC236}">
                <a16:creationId xmlns:a16="http://schemas.microsoft.com/office/drawing/2014/main" id="{8065D90F-599E-40BF-D952-C570921CF2DF}"/>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6377F6B9-CC03-33DE-86C4-C4EC0D3F74F4}"/>
              </a:ext>
            </a:extLst>
          </p:cNvPr>
          <p:cNvSpPr>
            <a:spLocks noGrp="1"/>
          </p:cNvSpPr>
          <p:nvPr>
            <p:ph type="sldNum" sz="quarter" idx="12"/>
          </p:nvPr>
        </p:nvSpPr>
        <p:spPr/>
        <p:txBody>
          <a:bodyPr/>
          <a:lstStyle/>
          <a:p>
            <a:fld id="{D26EB42F-738E-45BE-84F8-C98F62D53EBE}" type="slidenum">
              <a:rPr lang="ar-SA" smtClean="0"/>
              <a:t>‹#›</a:t>
            </a:fld>
            <a:endParaRPr lang="ar-SA"/>
          </a:p>
        </p:txBody>
      </p:sp>
    </p:spTree>
    <p:extLst>
      <p:ext uri="{BB962C8B-B14F-4D97-AF65-F5344CB8AC3E}">
        <p14:creationId xmlns:p14="http://schemas.microsoft.com/office/powerpoint/2010/main" val="3403975392"/>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66FC8-06F4-69AE-FB57-2353B07C05AE}"/>
              </a:ext>
            </a:extLst>
          </p:cNvPr>
          <p:cNvSpPr>
            <a:spLocks noGrp="1"/>
          </p:cNvSpPr>
          <p:nvPr>
            <p:ph type="title"/>
          </p:nvPr>
        </p:nvSpPr>
        <p:spPr/>
        <p:txBody>
          <a:bodyPr/>
          <a:lstStyle/>
          <a:p>
            <a:r>
              <a:rPr lang="en-US"/>
              <a:t>Click to edit Master title style</a:t>
            </a:r>
            <a:endParaRPr lang="ar-SA"/>
          </a:p>
        </p:txBody>
      </p:sp>
      <p:sp>
        <p:nvSpPr>
          <p:cNvPr id="3" name="Vertical Text Placeholder 2">
            <a:extLst>
              <a:ext uri="{FF2B5EF4-FFF2-40B4-BE49-F238E27FC236}">
                <a16:creationId xmlns:a16="http://schemas.microsoft.com/office/drawing/2014/main" id="{20470287-2CA6-92A3-D29C-155EE04C7B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a:extLst>
              <a:ext uri="{FF2B5EF4-FFF2-40B4-BE49-F238E27FC236}">
                <a16:creationId xmlns:a16="http://schemas.microsoft.com/office/drawing/2014/main" id="{5CADA653-12DE-50E6-A61B-45AD9C419F76}"/>
              </a:ext>
            </a:extLst>
          </p:cNvPr>
          <p:cNvSpPr>
            <a:spLocks noGrp="1"/>
          </p:cNvSpPr>
          <p:nvPr>
            <p:ph type="dt" sz="half" idx="10"/>
          </p:nvPr>
        </p:nvSpPr>
        <p:spPr/>
        <p:txBody>
          <a:bodyPr/>
          <a:lstStyle/>
          <a:p>
            <a:endParaRPr lang="ar-SA"/>
          </a:p>
        </p:txBody>
      </p:sp>
      <p:sp>
        <p:nvSpPr>
          <p:cNvPr id="5" name="Footer Placeholder 4">
            <a:extLst>
              <a:ext uri="{FF2B5EF4-FFF2-40B4-BE49-F238E27FC236}">
                <a16:creationId xmlns:a16="http://schemas.microsoft.com/office/drawing/2014/main" id="{70C23864-3341-83A4-54D5-C1977AAAFA18}"/>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81338994-A9DC-4624-9629-DDBB671D3F9A}"/>
              </a:ext>
            </a:extLst>
          </p:cNvPr>
          <p:cNvSpPr>
            <a:spLocks noGrp="1"/>
          </p:cNvSpPr>
          <p:nvPr>
            <p:ph type="sldNum" sz="quarter" idx="12"/>
          </p:nvPr>
        </p:nvSpPr>
        <p:spPr/>
        <p:txBody>
          <a:bodyPr/>
          <a:lstStyle/>
          <a:p>
            <a:fld id="{D26EB42F-738E-45BE-84F8-C98F62D53EBE}" type="slidenum">
              <a:rPr lang="ar-SA" smtClean="0"/>
              <a:t>‹#›</a:t>
            </a:fld>
            <a:endParaRPr lang="ar-SA"/>
          </a:p>
        </p:txBody>
      </p:sp>
    </p:spTree>
    <p:extLst>
      <p:ext uri="{BB962C8B-B14F-4D97-AF65-F5344CB8AC3E}">
        <p14:creationId xmlns:p14="http://schemas.microsoft.com/office/powerpoint/2010/main" val="500753545"/>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7FF990-C873-C2B5-D8C1-15DFD4BE560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r-SA"/>
          </a:p>
        </p:txBody>
      </p:sp>
      <p:sp>
        <p:nvSpPr>
          <p:cNvPr id="3" name="Vertical Text Placeholder 2">
            <a:extLst>
              <a:ext uri="{FF2B5EF4-FFF2-40B4-BE49-F238E27FC236}">
                <a16:creationId xmlns:a16="http://schemas.microsoft.com/office/drawing/2014/main" id="{ADF5E7A3-103F-4D3A-7E3F-51E2E83B45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a:extLst>
              <a:ext uri="{FF2B5EF4-FFF2-40B4-BE49-F238E27FC236}">
                <a16:creationId xmlns:a16="http://schemas.microsoft.com/office/drawing/2014/main" id="{ED6A0C5E-E896-17C2-E8C9-30D885F0F4DC}"/>
              </a:ext>
            </a:extLst>
          </p:cNvPr>
          <p:cNvSpPr>
            <a:spLocks noGrp="1"/>
          </p:cNvSpPr>
          <p:nvPr>
            <p:ph type="dt" sz="half" idx="10"/>
          </p:nvPr>
        </p:nvSpPr>
        <p:spPr/>
        <p:txBody>
          <a:bodyPr/>
          <a:lstStyle/>
          <a:p>
            <a:endParaRPr lang="ar-SA"/>
          </a:p>
        </p:txBody>
      </p:sp>
      <p:sp>
        <p:nvSpPr>
          <p:cNvPr id="5" name="Footer Placeholder 4">
            <a:extLst>
              <a:ext uri="{FF2B5EF4-FFF2-40B4-BE49-F238E27FC236}">
                <a16:creationId xmlns:a16="http://schemas.microsoft.com/office/drawing/2014/main" id="{D0F35667-8E83-CCDB-8CB9-B0AB641DA878}"/>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B5BAC1B0-1E9C-3354-0162-99210142B76E}"/>
              </a:ext>
            </a:extLst>
          </p:cNvPr>
          <p:cNvSpPr>
            <a:spLocks noGrp="1"/>
          </p:cNvSpPr>
          <p:nvPr>
            <p:ph type="sldNum" sz="quarter" idx="12"/>
          </p:nvPr>
        </p:nvSpPr>
        <p:spPr/>
        <p:txBody>
          <a:bodyPr/>
          <a:lstStyle/>
          <a:p>
            <a:fld id="{D26EB42F-738E-45BE-84F8-C98F62D53EBE}" type="slidenum">
              <a:rPr lang="ar-SA" smtClean="0"/>
              <a:t>‹#›</a:t>
            </a:fld>
            <a:endParaRPr lang="ar-SA"/>
          </a:p>
        </p:txBody>
      </p:sp>
    </p:spTree>
    <p:extLst>
      <p:ext uri="{BB962C8B-B14F-4D97-AF65-F5344CB8AC3E}">
        <p14:creationId xmlns:p14="http://schemas.microsoft.com/office/powerpoint/2010/main" val="2410454842"/>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FA039-8CF4-7996-47C9-81643BD7FA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SA"/>
          </a:p>
        </p:txBody>
      </p:sp>
      <p:sp>
        <p:nvSpPr>
          <p:cNvPr id="3" name="Subtitle 2">
            <a:extLst>
              <a:ext uri="{FF2B5EF4-FFF2-40B4-BE49-F238E27FC236}">
                <a16:creationId xmlns:a16="http://schemas.microsoft.com/office/drawing/2014/main" id="{03DABCD8-9405-6A68-C330-9AFDF4A5E7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SA"/>
          </a:p>
        </p:txBody>
      </p:sp>
      <p:sp>
        <p:nvSpPr>
          <p:cNvPr id="4" name="Date Placeholder 3">
            <a:extLst>
              <a:ext uri="{FF2B5EF4-FFF2-40B4-BE49-F238E27FC236}">
                <a16:creationId xmlns:a16="http://schemas.microsoft.com/office/drawing/2014/main" id="{A0F4EBAC-8C46-3B5C-E84A-F06D30C7745B}"/>
              </a:ext>
            </a:extLst>
          </p:cNvPr>
          <p:cNvSpPr>
            <a:spLocks noGrp="1"/>
          </p:cNvSpPr>
          <p:nvPr>
            <p:ph type="dt" sz="half" idx="10"/>
          </p:nvPr>
        </p:nvSpPr>
        <p:spPr/>
        <p:txBody>
          <a:bodyPr/>
          <a:lstStyle/>
          <a:p>
            <a:endParaRPr lang="ar-SA"/>
          </a:p>
        </p:txBody>
      </p:sp>
      <p:sp>
        <p:nvSpPr>
          <p:cNvPr id="5" name="Footer Placeholder 4">
            <a:extLst>
              <a:ext uri="{FF2B5EF4-FFF2-40B4-BE49-F238E27FC236}">
                <a16:creationId xmlns:a16="http://schemas.microsoft.com/office/drawing/2014/main" id="{AEA1DA83-C715-31C1-C738-FC0BB7AEAF75}"/>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799F7E89-B89A-AB75-9304-60A61C5D2C1F}"/>
              </a:ext>
            </a:extLst>
          </p:cNvPr>
          <p:cNvSpPr>
            <a:spLocks noGrp="1"/>
          </p:cNvSpPr>
          <p:nvPr>
            <p:ph type="sldNum" sz="quarter" idx="12"/>
          </p:nvPr>
        </p:nvSpPr>
        <p:spPr/>
        <p:txBody>
          <a:bodyPr/>
          <a:lstStyle/>
          <a:p>
            <a:fld id="{D26EB42F-738E-45BE-84F8-C98F62D53EBE}" type="slidenum">
              <a:rPr lang="ar-SA" smtClean="0"/>
              <a:t>‹#›</a:t>
            </a:fld>
            <a:endParaRPr lang="ar-SA"/>
          </a:p>
        </p:txBody>
      </p:sp>
    </p:spTree>
    <p:extLst>
      <p:ext uri="{BB962C8B-B14F-4D97-AF65-F5344CB8AC3E}">
        <p14:creationId xmlns:p14="http://schemas.microsoft.com/office/powerpoint/2010/main" val="1027491555"/>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8288A-3BDB-B797-3233-AF0D70151710}"/>
              </a:ext>
            </a:extLst>
          </p:cNvPr>
          <p:cNvSpPr>
            <a:spLocks noGrp="1"/>
          </p:cNvSpPr>
          <p:nvPr>
            <p:ph type="title"/>
          </p:nvPr>
        </p:nvSpPr>
        <p:spPr/>
        <p:txBody>
          <a:bodyPr/>
          <a:lstStyle/>
          <a:p>
            <a:r>
              <a:rPr lang="en-US"/>
              <a:t>Click to edit Master title style</a:t>
            </a:r>
            <a:endParaRPr lang="ar-SA"/>
          </a:p>
        </p:txBody>
      </p:sp>
      <p:sp>
        <p:nvSpPr>
          <p:cNvPr id="3" name="Content Placeholder 2">
            <a:extLst>
              <a:ext uri="{FF2B5EF4-FFF2-40B4-BE49-F238E27FC236}">
                <a16:creationId xmlns:a16="http://schemas.microsoft.com/office/drawing/2014/main" id="{A89C99BF-57EB-EE4B-04AC-AE00E78210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a:extLst>
              <a:ext uri="{FF2B5EF4-FFF2-40B4-BE49-F238E27FC236}">
                <a16:creationId xmlns:a16="http://schemas.microsoft.com/office/drawing/2014/main" id="{8FD7EBB9-DFC9-9464-C580-2D8EA933C55B}"/>
              </a:ext>
            </a:extLst>
          </p:cNvPr>
          <p:cNvSpPr>
            <a:spLocks noGrp="1"/>
          </p:cNvSpPr>
          <p:nvPr>
            <p:ph type="dt" sz="half" idx="10"/>
          </p:nvPr>
        </p:nvSpPr>
        <p:spPr/>
        <p:txBody>
          <a:bodyPr/>
          <a:lstStyle/>
          <a:p>
            <a:endParaRPr lang="ar-SA"/>
          </a:p>
        </p:txBody>
      </p:sp>
      <p:sp>
        <p:nvSpPr>
          <p:cNvPr id="5" name="Footer Placeholder 4">
            <a:extLst>
              <a:ext uri="{FF2B5EF4-FFF2-40B4-BE49-F238E27FC236}">
                <a16:creationId xmlns:a16="http://schemas.microsoft.com/office/drawing/2014/main" id="{BA52104F-2FDE-FA6A-3182-703E85C4FD80}"/>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B9C79CE2-9CA1-43C9-6D78-DF08D360625D}"/>
              </a:ext>
            </a:extLst>
          </p:cNvPr>
          <p:cNvSpPr>
            <a:spLocks noGrp="1"/>
          </p:cNvSpPr>
          <p:nvPr>
            <p:ph type="sldNum" sz="quarter" idx="12"/>
          </p:nvPr>
        </p:nvSpPr>
        <p:spPr/>
        <p:txBody>
          <a:bodyPr/>
          <a:lstStyle/>
          <a:p>
            <a:fld id="{D26EB42F-738E-45BE-84F8-C98F62D53EBE}" type="slidenum">
              <a:rPr lang="ar-SA" smtClean="0"/>
              <a:t>‹#›</a:t>
            </a:fld>
            <a:endParaRPr lang="ar-SA"/>
          </a:p>
        </p:txBody>
      </p:sp>
    </p:spTree>
    <p:extLst>
      <p:ext uri="{BB962C8B-B14F-4D97-AF65-F5344CB8AC3E}">
        <p14:creationId xmlns:p14="http://schemas.microsoft.com/office/powerpoint/2010/main" val="3532664910"/>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BCCFA-9821-4CCB-A7C7-EF2E90ABE6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SA"/>
          </a:p>
        </p:txBody>
      </p:sp>
      <p:sp>
        <p:nvSpPr>
          <p:cNvPr id="3" name="Text Placeholder 2">
            <a:extLst>
              <a:ext uri="{FF2B5EF4-FFF2-40B4-BE49-F238E27FC236}">
                <a16:creationId xmlns:a16="http://schemas.microsoft.com/office/drawing/2014/main" id="{017FF169-E9AB-2F68-A578-C6EC6D69D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5018AE-52C9-03DB-DC84-17A6E6E8066F}"/>
              </a:ext>
            </a:extLst>
          </p:cNvPr>
          <p:cNvSpPr>
            <a:spLocks noGrp="1"/>
          </p:cNvSpPr>
          <p:nvPr>
            <p:ph type="dt" sz="half" idx="10"/>
          </p:nvPr>
        </p:nvSpPr>
        <p:spPr/>
        <p:txBody>
          <a:bodyPr/>
          <a:lstStyle/>
          <a:p>
            <a:endParaRPr lang="ar-SA"/>
          </a:p>
        </p:txBody>
      </p:sp>
      <p:sp>
        <p:nvSpPr>
          <p:cNvPr id="5" name="Footer Placeholder 4">
            <a:extLst>
              <a:ext uri="{FF2B5EF4-FFF2-40B4-BE49-F238E27FC236}">
                <a16:creationId xmlns:a16="http://schemas.microsoft.com/office/drawing/2014/main" id="{F0C91140-E785-6240-14AA-FB149FAF7CA8}"/>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30779351-6603-CF8D-ED27-846BBE563DFA}"/>
              </a:ext>
            </a:extLst>
          </p:cNvPr>
          <p:cNvSpPr>
            <a:spLocks noGrp="1"/>
          </p:cNvSpPr>
          <p:nvPr>
            <p:ph type="sldNum" sz="quarter" idx="12"/>
          </p:nvPr>
        </p:nvSpPr>
        <p:spPr/>
        <p:txBody>
          <a:bodyPr/>
          <a:lstStyle/>
          <a:p>
            <a:fld id="{D26EB42F-738E-45BE-84F8-C98F62D53EBE}" type="slidenum">
              <a:rPr lang="ar-SA" smtClean="0"/>
              <a:t>‹#›</a:t>
            </a:fld>
            <a:endParaRPr lang="ar-SA"/>
          </a:p>
        </p:txBody>
      </p:sp>
    </p:spTree>
    <p:extLst>
      <p:ext uri="{BB962C8B-B14F-4D97-AF65-F5344CB8AC3E}">
        <p14:creationId xmlns:p14="http://schemas.microsoft.com/office/powerpoint/2010/main" val="66453147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EBBB2-9401-8BF5-1584-7DCAC2656193}"/>
              </a:ext>
            </a:extLst>
          </p:cNvPr>
          <p:cNvSpPr>
            <a:spLocks noGrp="1"/>
          </p:cNvSpPr>
          <p:nvPr>
            <p:ph type="title"/>
          </p:nvPr>
        </p:nvSpPr>
        <p:spPr/>
        <p:txBody>
          <a:bodyPr/>
          <a:lstStyle/>
          <a:p>
            <a:r>
              <a:rPr lang="en-US"/>
              <a:t>Click to edit Master title style</a:t>
            </a:r>
            <a:endParaRPr lang="ar-SA"/>
          </a:p>
        </p:txBody>
      </p:sp>
      <p:sp>
        <p:nvSpPr>
          <p:cNvPr id="3" name="Content Placeholder 2">
            <a:extLst>
              <a:ext uri="{FF2B5EF4-FFF2-40B4-BE49-F238E27FC236}">
                <a16:creationId xmlns:a16="http://schemas.microsoft.com/office/drawing/2014/main" id="{172A7F60-3160-5A5C-2AED-A2187E809C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a:extLst>
              <a:ext uri="{FF2B5EF4-FFF2-40B4-BE49-F238E27FC236}">
                <a16:creationId xmlns:a16="http://schemas.microsoft.com/office/drawing/2014/main" id="{D7C2FB67-50DF-1289-FF80-3F6AB975AC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Date Placeholder 4">
            <a:extLst>
              <a:ext uri="{FF2B5EF4-FFF2-40B4-BE49-F238E27FC236}">
                <a16:creationId xmlns:a16="http://schemas.microsoft.com/office/drawing/2014/main" id="{C2E60B4C-27CE-9900-9912-3BE433CB52A3}"/>
              </a:ext>
            </a:extLst>
          </p:cNvPr>
          <p:cNvSpPr>
            <a:spLocks noGrp="1"/>
          </p:cNvSpPr>
          <p:nvPr>
            <p:ph type="dt" sz="half" idx="10"/>
          </p:nvPr>
        </p:nvSpPr>
        <p:spPr/>
        <p:txBody>
          <a:bodyPr/>
          <a:lstStyle/>
          <a:p>
            <a:endParaRPr lang="ar-SA"/>
          </a:p>
        </p:txBody>
      </p:sp>
      <p:sp>
        <p:nvSpPr>
          <p:cNvPr id="6" name="Footer Placeholder 5">
            <a:extLst>
              <a:ext uri="{FF2B5EF4-FFF2-40B4-BE49-F238E27FC236}">
                <a16:creationId xmlns:a16="http://schemas.microsoft.com/office/drawing/2014/main" id="{3A5D5AED-C1D2-0411-1549-5B595DE6BF73}"/>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9C0576E5-230E-4153-F2E0-C2985026DBE6}"/>
              </a:ext>
            </a:extLst>
          </p:cNvPr>
          <p:cNvSpPr>
            <a:spLocks noGrp="1"/>
          </p:cNvSpPr>
          <p:nvPr>
            <p:ph type="sldNum" sz="quarter" idx="12"/>
          </p:nvPr>
        </p:nvSpPr>
        <p:spPr/>
        <p:txBody>
          <a:bodyPr/>
          <a:lstStyle/>
          <a:p>
            <a:fld id="{D26EB42F-738E-45BE-84F8-C98F62D53EBE}" type="slidenum">
              <a:rPr lang="ar-SA" smtClean="0"/>
              <a:t>‹#›</a:t>
            </a:fld>
            <a:endParaRPr lang="ar-SA"/>
          </a:p>
        </p:txBody>
      </p:sp>
    </p:spTree>
    <p:extLst>
      <p:ext uri="{BB962C8B-B14F-4D97-AF65-F5344CB8AC3E}">
        <p14:creationId xmlns:p14="http://schemas.microsoft.com/office/powerpoint/2010/main" val="1653024081"/>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31AD-4D64-2BDC-9F9D-B66731A6DCF9}"/>
              </a:ext>
            </a:extLst>
          </p:cNvPr>
          <p:cNvSpPr>
            <a:spLocks noGrp="1"/>
          </p:cNvSpPr>
          <p:nvPr>
            <p:ph type="title"/>
          </p:nvPr>
        </p:nvSpPr>
        <p:spPr>
          <a:xfrm>
            <a:off x="839788" y="365125"/>
            <a:ext cx="10515600" cy="1325563"/>
          </a:xfrm>
        </p:spPr>
        <p:txBody>
          <a:bodyPr/>
          <a:lstStyle/>
          <a:p>
            <a:r>
              <a:rPr lang="en-US"/>
              <a:t>Click to edit Master title style</a:t>
            </a:r>
            <a:endParaRPr lang="ar-SA"/>
          </a:p>
        </p:txBody>
      </p:sp>
      <p:sp>
        <p:nvSpPr>
          <p:cNvPr id="3" name="Text Placeholder 2">
            <a:extLst>
              <a:ext uri="{FF2B5EF4-FFF2-40B4-BE49-F238E27FC236}">
                <a16:creationId xmlns:a16="http://schemas.microsoft.com/office/drawing/2014/main" id="{7CB77D2A-6C3B-ED34-59E4-EA5562579A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BFB78B-7757-A5E8-9136-87035E21B3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a:extLst>
              <a:ext uri="{FF2B5EF4-FFF2-40B4-BE49-F238E27FC236}">
                <a16:creationId xmlns:a16="http://schemas.microsoft.com/office/drawing/2014/main" id="{F8EDB1B5-68CB-EE7F-1361-81940D2994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4AE9B-0A8E-4FFA-AEAA-E2F5C8C96C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Date Placeholder 6">
            <a:extLst>
              <a:ext uri="{FF2B5EF4-FFF2-40B4-BE49-F238E27FC236}">
                <a16:creationId xmlns:a16="http://schemas.microsoft.com/office/drawing/2014/main" id="{4A8812A6-8749-7A3C-BD37-26236D1822F8}"/>
              </a:ext>
            </a:extLst>
          </p:cNvPr>
          <p:cNvSpPr>
            <a:spLocks noGrp="1"/>
          </p:cNvSpPr>
          <p:nvPr>
            <p:ph type="dt" sz="half" idx="10"/>
          </p:nvPr>
        </p:nvSpPr>
        <p:spPr/>
        <p:txBody>
          <a:bodyPr/>
          <a:lstStyle/>
          <a:p>
            <a:endParaRPr lang="ar-SA"/>
          </a:p>
        </p:txBody>
      </p:sp>
      <p:sp>
        <p:nvSpPr>
          <p:cNvPr id="8" name="Footer Placeholder 7">
            <a:extLst>
              <a:ext uri="{FF2B5EF4-FFF2-40B4-BE49-F238E27FC236}">
                <a16:creationId xmlns:a16="http://schemas.microsoft.com/office/drawing/2014/main" id="{900CC44C-7912-4056-2D76-63E448B81327}"/>
              </a:ext>
            </a:extLst>
          </p:cNvPr>
          <p:cNvSpPr>
            <a:spLocks noGrp="1"/>
          </p:cNvSpPr>
          <p:nvPr>
            <p:ph type="ftr" sz="quarter" idx="11"/>
          </p:nvPr>
        </p:nvSpPr>
        <p:spPr/>
        <p:txBody>
          <a:bodyPr/>
          <a:lstStyle/>
          <a:p>
            <a:endParaRPr lang="ar-SA"/>
          </a:p>
        </p:txBody>
      </p:sp>
      <p:sp>
        <p:nvSpPr>
          <p:cNvPr id="9" name="Slide Number Placeholder 8">
            <a:extLst>
              <a:ext uri="{FF2B5EF4-FFF2-40B4-BE49-F238E27FC236}">
                <a16:creationId xmlns:a16="http://schemas.microsoft.com/office/drawing/2014/main" id="{1CD11CAE-3162-2172-C442-30D468EC7E06}"/>
              </a:ext>
            </a:extLst>
          </p:cNvPr>
          <p:cNvSpPr>
            <a:spLocks noGrp="1"/>
          </p:cNvSpPr>
          <p:nvPr>
            <p:ph type="sldNum" sz="quarter" idx="12"/>
          </p:nvPr>
        </p:nvSpPr>
        <p:spPr/>
        <p:txBody>
          <a:bodyPr/>
          <a:lstStyle/>
          <a:p>
            <a:fld id="{D26EB42F-738E-45BE-84F8-C98F62D53EBE}" type="slidenum">
              <a:rPr lang="ar-SA" smtClean="0"/>
              <a:t>‹#›</a:t>
            </a:fld>
            <a:endParaRPr lang="ar-SA"/>
          </a:p>
        </p:txBody>
      </p:sp>
    </p:spTree>
    <p:extLst>
      <p:ext uri="{BB962C8B-B14F-4D97-AF65-F5344CB8AC3E}">
        <p14:creationId xmlns:p14="http://schemas.microsoft.com/office/powerpoint/2010/main" val="4192036083"/>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B6768-8727-4E42-8AF5-AF235D0427EF}"/>
              </a:ext>
            </a:extLst>
          </p:cNvPr>
          <p:cNvSpPr>
            <a:spLocks noGrp="1"/>
          </p:cNvSpPr>
          <p:nvPr>
            <p:ph type="title"/>
          </p:nvPr>
        </p:nvSpPr>
        <p:spPr/>
        <p:txBody>
          <a:bodyPr/>
          <a:lstStyle/>
          <a:p>
            <a:r>
              <a:rPr lang="en-US"/>
              <a:t>Click to edit Master title style</a:t>
            </a:r>
            <a:endParaRPr lang="ar-SA"/>
          </a:p>
        </p:txBody>
      </p:sp>
      <p:sp>
        <p:nvSpPr>
          <p:cNvPr id="3" name="Date Placeholder 2">
            <a:extLst>
              <a:ext uri="{FF2B5EF4-FFF2-40B4-BE49-F238E27FC236}">
                <a16:creationId xmlns:a16="http://schemas.microsoft.com/office/drawing/2014/main" id="{18C18161-566C-0F8A-574A-6F429FD0B476}"/>
              </a:ext>
            </a:extLst>
          </p:cNvPr>
          <p:cNvSpPr>
            <a:spLocks noGrp="1"/>
          </p:cNvSpPr>
          <p:nvPr>
            <p:ph type="dt" sz="half" idx="10"/>
          </p:nvPr>
        </p:nvSpPr>
        <p:spPr/>
        <p:txBody>
          <a:bodyPr/>
          <a:lstStyle/>
          <a:p>
            <a:endParaRPr lang="ar-SA"/>
          </a:p>
        </p:txBody>
      </p:sp>
      <p:sp>
        <p:nvSpPr>
          <p:cNvPr id="4" name="Footer Placeholder 3">
            <a:extLst>
              <a:ext uri="{FF2B5EF4-FFF2-40B4-BE49-F238E27FC236}">
                <a16:creationId xmlns:a16="http://schemas.microsoft.com/office/drawing/2014/main" id="{9E293F76-831C-A07C-673B-795F7F7A9E5C}"/>
              </a:ext>
            </a:extLst>
          </p:cNvPr>
          <p:cNvSpPr>
            <a:spLocks noGrp="1"/>
          </p:cNvSpPr>
          <p:nvPr>
            <p:ph type="ftr" sz="quarter" idx="11"/>
          </p:nvPr>
        </p:nvSpPr>
        <p:spPr/>
        <p:txBody>
          <a:bodyPr/>
          <a:lstStyle/>
          <a:p>
            <a:endParaRPr lang="ar-SA"/>
          </a:p>
        </p:txBody>
      </p:sp>
      <p:sp>
        <p:nvSpPr>
          <p:cNvPr id="5" name="Slide Number Placeholder 4">
            <a:extLst>
              <a:ext uri="{FF2B5EF4-FFF2-40B4-BE49-F238E27FC236}">
                <a16:creationId xmlns:a16="http://schemas.microsoft.com/office/drawing/2014/main" id="{8BF45379-7841-9179-74E0-28DB7BA4781C}"/>
              </a:ext>
            </a:extLst>
          </p:cNvPr>
          <p:cNvSpPr>
            <a:spLocks noGrp="1"/>
          </p:cNvSpPr>
          <p:nvPr>
            <p:ph type="sldNum" sz="quarter" idx="12"/>
          </p:nvPr>
        </p:nvSpPr>
        <p:spPr/>
        <p:txBody>
          <a:bodyPr/>
          <a:lstStyle/>
          <a:p>
            <a:fld id="{D26EB42F-738E-45BE-84F8-C98F62D53EBE}" type="slidenum">
              <a:rPr lang="ar-SA" smtClean="0"/>
              <a:t>‹#›</a:t>
            </a:fld>
            <a:endParaRPr lang="ar-SA"/>
          </a:p>
        </p:txBody>
      </p:sp>
    </p:spTree>
    <p:extLst>
      <p:ext uri="{BB962C8B-B14F-4D97-AF65-F5344CB8AC3E}">
        <p14:creationId xmlns:p14="http://schemas.microsoft.com/office/powerpoint/2010/main" val="95204402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B2CB43-69DF-FBCD-C988-41079330B3A4}"/>
              </a:ext>
            </a:extLst>
          </p:cNvPr>
          <p:cNvSpPr>
            <a:spLocks noGrp="1"/>
          </p:cNvSpPr>
          <p:nvPr>
            <p:ph type="dt" sz="half" idx="10"/>
          </p:nvPr>
        </p:nvSpPr>
        <p:spPr/>
        <p:txBody>
          <a:bodyPr/>
          <a:lstStyle/>
          <a:p>
            <a:endParaRPr lang="ar-SA"/>
          </a:p>
        </p:txBody>
      </p:sp>
      <p:sp>
        <p:nvSpPr>
          <p:cNvPr id="3" name="Footer Placeholder 2">
            <a:extLst>
              <a:ext uri="{FF2B5EF4-FFF2-40B4-BE49-F238E27FC236}">
                <a16:creationId xmlns:a16="http://schemas.microsoft.com/office/drawing/2014/main" id="{4E57A0A3-6F64-EE17-1394-E86F1F85DC70}"/>
              </a:ext>
            </a:extLst>
          </p:cNvPr>
          <p:cNvSpPr>
            <a:spLocks noGrp="1"/>
          </p:cNvSpPr>
          <p:nvPr>
            <p:ph type="ftr" sz="quarter" idx="11"/>
          </p:nvPr>
        </p:nvSpPr>
        <p:spPr/>
        <p:txBody>
          <a:bodyPr/>
          <a:lstStyle/>
          <a:p>
            <a:endParaRPr lang="ar-SA"/>
          </a:p>
        </p:txBody>
      </p:sp>
      <p:sp>
        <p:nvSpPr>
          <p:cNvPr id="4" name="Slide Number Placeholder 3">
            <a:extLst>
              <a:ext uri="{FF2B5EF4-FFF2-40B4-BE49-F238E27FC236}">
                <a16:creationId xmlns:a16="http://schemas.microsoft.com/office/drawing/2014/main" id="{8E927EF9-8193-673C-42E5-4C0C254FD391}"/>
              </a:ext>
            </a:extLst>
          </p:cNvPr>
          <p:cNvSpPr>
            <a:spLocks noGrp="1"/>
          </p:cNvSpPr>
          <p:nvPr>
            <p:ph type="sldNum" sz="quarter" idx="12"/>
          </p:nvPr>
        </p:nvSpPr>
        <p:spPr/>
        <p:txBody>
          <a:bodyPr/>
          <a:lstStyle/>
          <a:p>
            <a:fld id="{D26EB42F-738E-45BE-84F8-C98F62D53EBE}" type="slidenum">
              <a:rPr lang="ar-SA" smtClean="0"/>
              <a:t>‹#›</a:t>
            </a:fld>
            <a:endParaRPr lang="ar-SA"/>
          </a:p>
        </p:txBody>
      </p:sp>
    </p:spTree>
    <p:extLst>
      <p:ext uri="{BB962C8B-B14F-4D97-AF65-F5344CB8AC3E}">
        <p14:creationId xmlns:p14="http://schemas.microsoft.com/office/powerpoint/2010/main" val="199713026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B84B9-6FC5-AF4D-0509-13A8A07F6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SA"/>
          </a:p>
        </p:txBody>
      </p:sp>
      <p:sp>
        <p:nvSpPr>
          <p:cNvPr id="3" name="Content Placeholder 2">
            <a:extLst>
              <a:ext uri="{FF2B5EF4-FFF2-40B4-BE49-F238E27FC236}">
                <a16:creationId xmlns:a16="http://schemas.microsoft.com/office/drawing/2014/main" id="{8518E49D-6FCC-CDD0-F802-8B4E7A4E84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a:extLst>
              <a:ext uri="{FF2B5EF4-FFF2-40B4-BE49-F238E27FC236}">
                <a16:creationId xmlns:a16="http://schemas.microsoft.com/office/drawing/2014/main" id="{9DE7F1F4-4A58-6290-2221-57BCF18DA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408F9A-6100-AB40-F403-8B6F734416B2}"/>
              </a:ext>
            </a:extLst>
          </p:cNvPr>
          <p:cNvSpPr>
            <a:spLocks noGrp="1"/>
          </p:cNvSpPr>
          <p:nvPr>
            <p:ph type="dt" sz="half" idx="10"/>
          </p:nvPr>
        </p:nvSpPr>
        <p:spPr/>
        <p:txBody>
          <a:bodyPr/>
          <a:lstStyle/>
          <a:p>
            <a:endParaRPr lang="ar-SA"/>
          </a:p>
        </p:txBody>
      </p:sp>
      <p:sp>
        <p:nvSpPr>
          <p:cNvPr id="6" name="Footer Placeholder 5">
            <a:extLst>
              <a:ext uri="{FF2B5EF4-FFF2-40B4-BE49-F238E27FC236}">
                <a16:creationId xmlns:a16="http://schemas.microsoft.com/office/drawing/2014/main" id="{7E25396D-E6E2-8162-1921-49386E879B34}"/>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C5194BED-807B-3CBC-35DE-AE1C6BC4C4F4}"/>
              </a:ext>
            </a:extLst>
          </p:cNvPr>
          <p:cNvSpPr>
            <a:spLocks noGrp="1"/>
          </p:cNvSpPr>
          <p:nvPr>
            <p:ph type="sldNum" sz="quarter" idx="12"/>
          </p:nvPr>
        </p:nvSpPr>
        <p:spPr/>
        <p:txBody>
          <a:bodyPr/>
          <a:lstStyle/>
          <a:p>
            <a:fld id="{D26EB42F-738E-45BE-84F8-C98F62D53EBE}" type="slidenum">
              <a:rPr lang="ar-SA" smtClean="0"/>
              <a:t>‹#›</a:t>
            </a:fld>
            <a:endParaRPr lang="ar-SA"/>
          </a:p>
        </p:txBody>
      </p:sp>
    </p:spTree>
    <p:extLst>
      <p:ext uri="{BB962C8B-B14F-4D97-AF65-F5344CB8AC3E}">
        <p14:creationId xmlns:p14="http://schemas.microsoft.com/office/powerpoint/2010/main" val="90041810"/>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A9DDBB-594C-9171-D1DA-9CF0A460C9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SA"/>
          </a:p>
        </p:txBody>
      </p:sp>
      <p:sp>
        <p:nvSpPr>
          <p:cNvPr id="3" name="Text Placeholder 2">
            <a:extLst>
              <a:ext uri="{FF2B5EF4-FFF2-40B4-BE49-F238E27FC236}">
                <a16:creationId xmlns:a16="http://schemas.microsoft.com/office/drawing/2014/main" id="{610BF22D-6506-EA32-1816-BC5EE167E9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a:extLst>
              <a:ext uri="{FF2B5EF4-FFF2-40B4-BE49-F238E27FC236}">
                <a16:creationId xmlns:a16="http://schemas.microsoft.com/office/drawing/2014/main" id="{448152E8-D70C-3A52-D473-0DB0CF9E1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ar-SA"/>
          </a:p>
        </p:txBody>
      </p:sp>
      <p:sp>
        <p:nvSpPr>
          <p:cNvPr id="5" name="Footer Placeholder 4">
            <a:extLst>
              <a:ext uri="{FF2B5EF4-FFF2-40B4-BE49-F238E27FC236}">
                <a16:creationId xmlns:a16="http://schemas.microsoft.com/office/drawing/2014/main" id="{D83B296E-C0B1-2E86-3DF2-9F840FDC70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SA"/>
          </a:p>
        </p:txBody>
      </p:sp>
      <p:sp>
        <p:nvSpPr>
          <p:cNvPr id="6" name="Slide Number Placeholder 5">
            <a:extLst>
              <a:ext uri="{FF2B5EF4-FFF2-40B4-BE49-F238E27FC236}">
                <a16:creationId xmlns:a16="http://schemas.microsoft.com/office/drawing/2014/main" id="{BAB18E17-E335-2DBB-B0C1-12C07F52B9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6EB42F-738E-45BE-84F8-C98F62D53EBE}" type="slidenum">
              <a:rPr lang="ar-SA" smtClean="0"/>
              <a:t>‹#›</a:t>
            </a:fld>
            <a:endParaRPr lang="ar-SA"/>
          </a:p>
        </p:txBody>
      </p:sp>
    </p:spTree>
    <p:extLst>
      <p:ext uri="{BB962C8B-B14F-4D97-AF65-F5344CB8AC3E}">
        <p14:creationId xmlns:p14="http://schemas.microsoft.com/office/powerpoint/2010/main" val="205883787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7.svg"/><Relationship Id="rId3" Type="http://schemas.openxmlformats.org/officeDocument/2006/relationships/image" Target="../media/image1.jpg"/><Relationship Id="rId7" Type="http://schemas.openxmlformats.org/officeDocument/2006/relationships/diagramData" Target="../diagrams/data3.xml"/><Relationship Id="rId12"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11" Type="http://schemas.microsoft.com/office/2007/relationships/diagramDrawing" Target="../diagrams/drawing3.xml"/><Relationship Id="rId5" Type="http://schemas.microsoft.com/office/2007/relationships/hdphoto" Target="../media/hdphoto1.wdp"/><Relationship Id="rId10" Type="http://schemas.openxmlformats.org/officeDocument/2006/relationships/diagramColors" Target="../diagrams/colors3.xml"/><Relationship Id="rId4" Type="http://schemas.openxmlformats.org/officeDocument/2006/relationships/image" Target="../media/image18.png"/><Relationship Id="rId9"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0.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sv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image" Target="../media/image7.svg"/><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12"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6.png"/><Relationship Id="rId5" Type="http://schemas.openxmlformats.org/officeDocument/2006/relationships/image" Target="../media/image13.png"/><Relationship Id="rId10" Type="http://schemas.openxmlformats.org/officeDocument/2006/relationships/image" Target="../media/image1.jp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9.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22.png"/><Relationship Id="rId9"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svg"/><Relationship Id="rId3" Type="http://schemas.openxmlformats.org/officeDocument/2006/relationships/image" Target="../media/image25.png"/><Relationship Id="rId21" Type="http://schemas.openxmlformats.org/officeDocument/2006/relationships/image" Target="../media/image43.sv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svg"/><Relationship Id="rId25" Type="http://schemas.openxmlformats.org/officeDocument/2006/relationships/image" Target="../media/image47.png"/><Relationship Id="rId2" Type="http://schemas.openxmlformats.org/officeDocument/2006/relationships/notesSlide" Target="../notesSlides/notesSlide6.xml"/><Relationship Id="rId16" Type="http://schemas.openxmlformats.org/officeDocument/2006/relationships/image" Target="../media/image38.svg"/><Relationship Id="rId20" Type="http://schemas.openxmlformats.org/officeDocument/2006/relationships/image" Target="../media/image42.png"/><Relationship Id="rId29"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8.svg"/><Relationship Id="rId11" Type="http://schemas.openxmlformats.org/officeDocument/2006/relationships/image" Target="../media/image33.png"/><Relationship Id="rId24" Type="http://schemas.openxmlformats.org/officeDocument/2006/relationships/image" Target="../media/image46.sv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svg"/><Relationship Id="rId28" Type="http://schemas.openxmlformats.org/officeDocument/2006/relationships/image" Target="../media/image1.jpg"/><Relationship Id="rId10" Type="http://schemas.openxmlformats.org/officeDocument/2006/relationships/image" Target="../media/image32.svg"/><Relationship Id="rId19" Type="http://schemas.openxmlformats.org/officeDocument/2006/relationships/image" Target="../media/image41.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50.png"/><Relationship Id="rId7" Type="http://schemas.openxmlformats.org/officeDocument/2006/relationships/image" Target="../media/image2.png"/><Relationship Id="rId12"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56.svg"/><Relationship Id="rId5" Type="http://schemas.openxmlformats.org/officeDocument/2006/relationships/image" Target="../media/image52.png"/><Relationship Id="rId15" Type="http://schemas.openxmlformats.org/officeDocument/2006/relationships/image" Target="../media/image7.svg"/><Relationship Id="rId10" Type="http://schemas.openxmlformats.org/officeDocument/2006/relationships/image" Target="../media/image55.png"/><Relationship Id="rId4" Type="http://schemas.openxmlformats.org/officeDocument/2006/relationships/image" Target="../media/image51.jpeg"/><Relationship Id="rId9" Type="http://schemas.openxmlformats.org/officeDocument/2006/relationships/image" Target="../media/image54.svg"/><Relationship Id="rId1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13" Type="http://schemas.microsoft.com/office/2007/relationships/hdphoto" Target="../media/hdphoto2.wdp"/><Relationship Id="rId3" Type="http://schemas.openxmlformats.org/officeDocument/2006/relationships/image" Target="../media/image2.png"/><Relationship Id="rId7" Type="http://schemas.openxmlformats.org/officeDocument/2006/relationships/diagramQuickStyle" Target="../diagrams/quickStyle2.xml"/><Relationship Id="rId12" Type="http://schemas.openxmlformats.org/officeDocument/2006/relationships/image" Target="../media/image66.png"/><Relationship Id="rId2" Type="http://schemas.openxmlformats.org/officeDocument/2006/relationships/notesSlide" Target="../notesSlides/notesSlide8.xml"/><Relationship Id="rId16" Type="http://schemas.openxmlformats.org/officeDocument/2006/relationships/image" Target="../media/image7.svg"/><Relationship Id="rId1" Type="http://schemas.openxmlformats.org/officeDocument/2006/relationships/slideLayout" Target="../slideLayouts/slideLayout1.xml"/><Relationship Id="rId6" Type="http://schemas.openxmlformats.org/officeDocument/2006/relationships/diagramLayout" Target="../diagrams/layout2.xml"/><Relationship Id="rId11" Type="http://schemas.openxmlformats.org/officeDocument/2006/relationships/image" Target="../media/image65.png"/><Relationship Id="rId5" Type="http://schemas.openxmlformats.org/officeDocument/2006/relationships/diagramData" Target="../diagrams/data2.xml"/><Relationship Id="rId15" Type="http://schemas.openxmlformats.org/officeDocument/2006/relationships/image" Target="../media/image6.png"/><Relationship Id="rId10" Type="http://schemas.openxmlformats.org/officeDocument/2006/relationships/image" Target="../media/image1.jpg"/><Relationship Id="rId4" Type="http://schemas.openxmlformats.org/officeDocument/2006/relationships/image" Target="../media/image59.png"/><Relationship Id="rId9" Type="http://schemas.microsoft.com/office/2007/relationships/diagramDrawing" Target="../diagrams/drawing2.xml"/><Relationship Id="rId1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DFDFD"/>
        </a:solidFill>
        <a:effectLst/>
      </p:bgPr>
    </p:bg>
    <p:spTree>
      <p:nvGrpSpPr>
        <p:cNvPr id="1" name=""/>
        <p:cNvGrpSpPr/>
        <p:nvPr/>
      </p:nvGrpSpPr>
      <p:grpSpPr>
        <a:xfrm>
          <a:off x="0" y="0"/>
          <a:ext cx="0" cy="0"/>
          <a:chOff x="0" y="0"/>
          <a:chExt cx="0" cy="0"/>
        </a:xfrm>
      </p:grpSpPr>
      <p:sp>
        <p:nvSpPr>
          <p:cNvPr id="4" name="Object 3"/>
          <p:cNvSpPr/>
          <p:nvPr/>
        </p:nvSpPr>
        <p:spPr>
          <a:xfrm>
            <a:off x="328054" y="3359253"/>
            <a:ext cx="6410627" cy="767761"/>
          </a:xfrm>
          <a:prstGeom prst="rect">
            <a:avLst/>
          </a:prstGeom>
          <a:noFill/>
        </p:spPr>
        <p:txBody>
          <a:bodyPr wrap="square" lIns="0" tIns="0" rIns="0" bIns="0" rtlCol="0" anchor="t"/>
          <a:lstStyle/>
          <a:p>
            <a:pPr algn="ctr">
              <a:lnSpc>
                <a:spcPts val="2016"/>
              </a:lnSpc>
              <a:spcBef>
                <a:spcPts val="858"/>
              </a:spcBef>
              <a:buNone/>
            </a:pPr>
            <a:r>
              <a:rPr lang="en-US" sz="1440" dirty="0">
                <a:solidFill>
                  <a:srgbClr val="1C2F35">
                    <a:alpha val="70000"/>
                  </a:srgbClr>
                </a:solidFill>
                <a:latin typeface="Montserrat" pitchFamily="34" charset="0"/>
                <a:ea typeface="Montserrat" pitchFamily="34" charset="-122"/>
                <a:cs typeface="Montserrat" pitchFamily="34" charset="-120"/>
              </a:rPr>
              <a:t>BIOERA is a leading project management and consultancy firm headquartered in Riyadh, Saudi Arabia, serving the Gulf Cooperation Council (GCC) region.</a:t>
            </a:r>
            <a:endParaRPr lang="en-US" dirty="0"/>
          </a:p>
        </p:txBody>
      </p:sp>
      <p:pic>
        <p:nvPicPr>
          <p:cNvPr id="6" name="Picture 5">
            <a:extLst>
              <a:ext uri="{FF2B5EF4-FFF2-40B4-BE49-F238E27FC236}">
                <a16:creationId xmlns:a16="http://schemas.microsoft.com/office/drawing/2014/main" id="{6878D7D0-7B0B-0C95-756E-43EEFF178455}"/>
              </a:ext>
            </a:extLst>
          </p:cNvPr>
          <p:cNvPicPr>
            <a:picLocks noChangeAspect="1"/>
          </p:cNvPicPr>
          <p:nvPr/>
        </p:nvPicPr>
        <p:blipFill>
          <a:blip r:embed="rId3"/>
          <a:stretch>
            <a:fillRect/>
          </a:stretch>
        </p:blipFill>
        <p:spPr>
          <a:xfrm>
            <a:off x="672602" y="1571252"/>
            <a:ext cx="4531962" cy="1518207"/>
          </a:xfrm>
          <a:prstGeom prst="rect">
            <a:avLst/>
          </a:prstGeom>
        </p:spPr>
      </p:pic>
      <p:grpSp>
        <p:nvGrpSpPr>
          <p:cNvPr id="7" name="object 28">
            <a:extLst>
              <a:ext uri="{FF2B5EF4-FFF2-40B4-BE49-F238E27FC236}">
                <a16:creationId xmlns:a16="http://schemas.microsoft.com/office/drawing/2014/main" id="{003AE647-7077-1E7F-2F8C-1A6BBD62CF14}"/>
              </a:ext>
            </a:extLst>
          </p:cNvPr>
          <p:cNvGrpSpPr/>
          <p:nvPr/>
        </p:nvGrpSpPr>
        <p:grpSpPr>
          <a:xfrm>
            <a:off x="3286124" y="1926491"/>
            <a:ext cx="8905875" cy="4931509"/>
            <a:chOff x="8395236" y="4966253"/>
            <a:chExt cx="9892762" cy="5320747"/>
          </a:xfrm>
        </p:grpSpPr>
        <p:sp>
          <p:nvSpPr>
            <p:cNvPr id="8" name="object 31">
              <a:extLst>
                <a:ext uri="{FF2B5EF4-FFF2-40B4-BE49-F238E27FC236}">
                  <a16:creationId xmlns:a16="http://schemas.microsoft.com/office/drawing/2014/main" id="{A9E86BF9-A233-488C-7FD4-AEA84DB752A9}"/>
                </a:ext>
              </a:extLst>
            </p:cNvPr>
            <p:cNvSpPr/>
            <p:nvPr/>
          </p:nvSpPr>
          <p:spPr>
            <a:xfrm>
              <a:off x="8395236" y="9312910"/>
              <a:ext cx="7066280" cy="974090"/>
            </a:xfrm>
            <a:custGeom>
              <a:avLst/>
              <a:gdLst/>
              <a:ahLst/>
              <a:cxnLst/>
              <a:rect l="l" t="t" r="r" b="b"/>
              <a:pathLst>
                <a:path w="7066280" h="974090">
                  <a:moveTo>
                    <a:pt x="7066277" y="973835"/>
                  </a:moveTo>
                  <a:lnTo>
                    <a:pt x="7018391" y="973835"/>
                  </a:lnTo>
                  <a:lnTo>
                    <a:pt x="6093354" y="23932"/>
                  </a:lnTo>
                  <a:lnTo>
                    <a:pt x="6117928" y="0"/>
                  </a:lnTo>
                  <a:lnTo>
                    <a:pt x="7066277" y="973835"/>
                  </a:lnTo>
                  <a:close/>
                </a:path>
                <a:path w="7066280" h="974090">
                  <a:moveTo>
                    <a:pt x="6787968" y="973835"/>
                  </a:moveTo>
                  <a:lnTo>
                    <a:pt x="6741851" y="973835"/>
                  </a:lnTo>
                  <a:lnTo>
                    <a:pt x="5816383" y="23490"/>
                  </a:lnTo>
                  <a:lnTo>
                    <a:pt x="5840052" y="439"/>
                  </a:lnTo>
                  <a:lnTo>
                    <a:pt x="6787968" y="973835"/>
                  </a:lnTo>
                  <a:close/>
                </a:path>
                <a:path w="7066280" h="974090">
                  <a:moveTo>
                    <a:pt x="6509659" y="973835"/>
                  </a:moveTo>
                  <a:lnTo>
                    <a:pt x="6465311" y="973835"/>
                  </a:lnTo>
                  <a:lnTo>
                    <a:pt x="5539412" y="23048"/>
                  </a:lnTo>
                  <a:lnTo>
                    <a:pt x="5562174" y="881"/>
                  </a:lnTo>
                  <a:lnTo>
                    <a:pt x="6509659" y="973835"/>
                  </a:lnTo>
                  <a:close/>
                </a:path>
                <a:path w="7066280" h="974090">
                  <a:moveTo>
                    <a:pt x="6231350" y="973835"/>
                  </a:moveTo>
                  <a:lnTo>
                    <a:pt x="6188771" y="973835"/>
                  </a:lnTo>
                  <a:lnTo>
                    <a:pt x="5262442" y="22606"/>
                  </a:lnTo>
                  <a:lnTo>
                    <a:pt x="5284295" y="1323"/>
                  </a:lnTo>
                  <a:lnTo>
                    <a:pt x="6231350" y="973835"/>
                  </a:lnTo>
                  <a:close/>
                </a:path>
                <a:path w="7066280" h="974090">
                  <a:moveTo>
                    <a:pt x="5953042" y="973835"/>
                  </a:moveTo>
                  <a:lnTo>
                    <a:pt x="5912230" y="973835"/>
                  </a:lnTo>
                  <a:lnTo>
                    <a:pt x="4985471" y="22164"/>
                  </a:lnTo>
                  <a:lnTo>
                    <a:pt x="5006417" y="1765"/>
                  </a:lnTo>
                  <a:lnTo>
                    <a:pt x="5953042" y="973835"/>
                  </a:lnTo>
                  <a:close/>
                </a:path>
                <a:path w="7066280" h="974090">
                  <a:moveTo>
                    <a:pt x="5674733" y="973835"/>
                  </a:moveTo>
                  <a:lnTo>
                    <a:pt x="5635690" y="973835"/>
                  </a:lnTo>
                  <a:lnTo>
                    <a:pt x="4708501" y="21722"/>
                  </a:lnTo>
                  <a:lnTo>
                    <a:pt x="4728539" y="2207"/>
                  </a:lnTo>
                  <a:lnTo>
                    <a:pt x="5674733" y="973835"/>
                  </a:lnTo>
                  <a:close/>
                </a:path>
                <a:path w="7066280" h="974090">
                  <a:moveTo>
                    <a:pt x="5396424" y="973835"/>
                  </a:moveTo>
                  <a:lnTo>
                    <a:pt x="5359150" y="973835"/>
                  </a:lnTo>
                  <a:lnTo>
                    <a:pt x="4431530" y="21280"/>
                  </a:lnTo>
                  <a:lnTo>
                    <a:pt x="4450661" y="2649"/>
                  </a:lnTo>
                  <a:lnTo>
                    <a:pt x="5396424" y="973835"/>
                  </a:lnTo>
                  <a:close/>
                </a:path>
                <a:path w="7066280" h="974090">
                  <a:moveTo>
                    <a:pt x="5118115" y="973835"/>
                  </a:moveTo>
                  <a:lnTo>
                    <a:pt x="5082609" y="973835"/>
                  </a:lnTo>
                  <a:lnTo>
                    <a:pt x="4154559" y="20838"/>
                  </a:lnTo>
                  <a:lnTo>
                    <a:pt x="4172782" y="3091"/>
                  </a:lnTo>
                  <a:lnTo>
                    <a:pt x="5118115" y="973835"/>
                  </a:lnTo>
                  <a:close/>
                </a:path>
                <a:path w="7066280" h="974090">
                  <a:moveTo>
                    <a:pt x="4839807" y="973835"/>
                  </a:moveTo>
                  <a:lnTo>
                    <a:pt x="4806069" y="973835"/>
                  </a:lnTo>
                  <a:lnTo>
                    <a:pt x="3877588" y="20396"/>
                  </a:lnTo>
                  <a:lnTo>
                    <a:pt x="3894904" y="3533"/>
                  </a:lnTo>
                  <a:lnTo>
                    <a:pt x="4839807" y="973835"/>
                  </a:lnTo>
                  <a:close/>
                </a:path>
                <a:path w="7066280" h="974090">
                  <a:moveTo>
                    <a:pt x="4561498" y="973835"/>
                  </a:moveTo>
                  <a:lnTo>
                    <a:pt x="4529528" y="973835"/>
                  </a:lnTo>
                  <a:lnTo>
                    <a:pt x="3600618" y="19954"/>
                  </a:lnTo>
                  <a:lnTo>
                    <a:pt x="3617025" y="3975"/>
                  </a:lnTo>
                  <a:lnTo>
                    <a:pt x="4561498" y="973835"/>
                  </a:lnTo>
                  <a:close/>
                </a:path>
                <a:path w="7066280" h="974090">
                  <a:moveTo>
                    <a:pt x="4283189" y="973835"/>
                  </a:moveTo>
                  <a:lnTo>
                    <a:pt x="4252988" y="973835"/>
                  </a:lnTo>
                  <a:lnTo>
                    <a:pt x="3323647" y="19512"/>
                  </a:lnTo>
                  <a:lnTo>
                    <a:pt x="3339147" y="4417"/>
                  </a:lnTo>
                  <a:lnTo>
                    <a:pt x="4283189" y="973835"/>
                  </a:lnTo>
                  <a:close/>
                </a:path>
                <a:path w="7066280" h="974090">
                  <a:moveTo>
                    <a:pt x="4004880" y="973835"/>
                  </a:moveTo>
                  <a:lnTo>
                    <a:pt x="3976448" y="973835"/>
                  </a:lnTo>
                  <a:lnTo>
                    <a:pt x="3046677" y="19070"/>
                  </a:lnTo>
                  <a:lnTo>
                    <a:pt x="3061269" y="4859"/>
                  </a:lnTo>
                  <a:lnTo>
                    <a:pt x="4004880" y="973835"/>
                  </a:lnTo>
                  <a:close/>
                </a:path>
                <a:path w="7066280" h="974090">
                  <a:moveTo>
                    <a:pt x="3726571" y="973835"/>
                  </a:moveTo>
                  <a:lnTo>
                    <a:pt x="3699908" y="973835"/>
                  </a:lnTo>
                  <a:lnTo>
                    <a:pt x="2769706" y="18628"/>
                  </a:lnTo>
                  <a:lnTo>
                    <a:pt x="2783390" y="5301"/>
                  </a:lnTo>
                  <a:lnTo>
                    <a:pt x="3726571" y="973835"/>
                  </a:lnTo>
                  <a:close/>
                </a:path>
                <a:path w="7066280" h="974090">
                  <a:moveTo>
                    <a:pt x="3448262" y="973835"/>
                  </a:moveTo>
                  <a:lnTo>
                    <a:pt x="3423367" y="973835"/>
                  </a:lnTo>
                  <a:lnTo>
                    <a:pt x="2492735" y="18186"/>
                  </a:lnTo>
                  <a:lnTo>
                    <a:pt x="2505512" y="5743"/>
                  </a:lnTo>
                  <a:lnTo>
                    <a:pt x="3448262" y="973835"/>
                  </a:lnTo>
                  <a:close/>
                </a:path>
                <a:path w="7066280" h="974090">
                  <a:moveTo>
                    <a:pt x="3169954" y="973835"/>
                  </a:moveTo>
                  <a:lnTo>
                    <a:pt x="3146827" y="973835"/>
                  </a:lnTo>
                  <a:lnTo>
                    <a:pt x="2215765" y="17744"/>
                  </a:lnTo>
                  <a:lnTo>
                    <a:pt x="2227633" y="6185"/>
                  </a:lnTo>
                  <a:lnTo>
                    <a:pt x="3169954" y="973835"/>
                  </a:lnTo>
                  <a:close/>
                </a:path>
                <a:path w="7066280" h="974090">
                  <a:moveTo>
                    <a:pt x="2891645" y="973835"/>
                  </a:moveTo>
                  <a:lnTo>
                    <a:pt x="2870287" y="973835"/>
                  </a:lnTo>
                  <a:lnTo>
                    <a:pt x="1938794" y="17302"/>
                  </a:lnTo>
                  <a:lnTo>
                    <a:pt x="1949755" y="6627"/>
                  </a:lnTo>
                  <a:lnTo>
                    <a:pt x="2891645" y="973835"/>
                  </a:lnTo>
                  <a:close/>
                </a:path>
                <a:path w="7066280" h="974090">
                  <a:moveTo>
                    <a:pt x="2613336" y="973835"/>
                  </a:moveTo>
                  <a:lnTo>
                    <a:pt x="2593747" y="973835"/>
                  </a:lnTo>
                  <a:lnTo>
                    <a:pt x="1661824" y="16860"/>
                  </a:lnTo>
                  <a:lnTo>
                    <a:pt x="1671877" y="7069"/>
                  </a:lnTo>
                  <a:lnTo>
                    <a:pt x="2613336" y="973835"/>
                  </a:lnTo>
                  <a:close/>
                </a:path>
                <a:path w="7066280" h="974090">
                  <a:moveTo>
                    <a:pt x="2335028" y="973835"/>
                  </a:moveTo>
                  <a:lnTo>
                    <a:pt x="2317206" y="973835"/>
                  </a:lnTo>
                  <a:lnTo>
                    <a:pt x="1384853" y="16418"/>
                  </a:lnTo>
                  <a:lnTo>
                    <a:pt x="1393999" y="7511"/>
                  </a:lnTo>
                  <a:lnTo>
                    <a:pt x="2335028" y="973835"/>
                  </a:lnTo>
                  <a:close/>
                </a:path>
                <a:path w="7066280" h="974090">
                  <a:moveTo>
                    <a:pt x="2056719" y="973835"/>
                  </a:moveTo>
                  <a:lnTo>
                    <a:pt x="2040665" y="973835"/>
                  </a:lnTo>
                  <a:lnTo>
                    <a:pt x="1107882" y="15976"/>
                  </a:lnTo>
                  <a:lnTo>
                    <a:pt x="1116120" y="7953"/>
                  </a:lnTo>
                  <a:lnTo>
                    <a:pt x="2056719" y="973835"/>
                  </a:lnTo>
                  <a:close/>
                </a:path>
                <a:path w="7066280" h="974090">
                  <a:moveTo>
                    <a:pt x="1778410" y="973835"/>
                  </a:moveTo>
                  <a:lnTo>
                    <a:pt x="1764125" y="973835"/>
                  </a:lnTo>
                  <a:lnTo>
                    <a:pt x="830911" y="15534"/>
                  </a:lnTo>
                  <a:lnTo>
                    <a:pt x="838242" y="8395"/>
                  </a:lnTo>
                  <a:lnTo>
                    <a:pt x="1778410" y="973835"/>
                  </a:lnTo>
                  <a:close/>
                </a:path>
                <a:path w="7066280" h="974090">
                  <a:moveTo>
                    <a:pt x="1500101" y="973835"/>
                  </a:moveTo>
                  <a:lnTo>
                    <a:pt x="1487585" y="973835"/>
                  </a:lnTo>
                  <a:lnTo>
                    <a:pt x="553941" y="15092"/>
                  </a:lnTo>
                  <a:lnTo>
                    <a:pt x="560363" y="8837"/>
                  </a:lnTo>
                  <a:lnTo>
                    <a:pt x="1500101" y="973835"/>
                  </a:lnTo>
                  <a:close/>
                </a:path>
                <a:path w="7066280" h="974090">
                  <a:moveTo>
                    <a:pt x="1221792" y="973835"/>
                  </a:moveTo>
                  <a:lnTo>
                    <a:pt x="1211044" y="973835"/>
                  </a:lnTo>
                  <a:lnTo>
                    <a:pt x="276970" y="14650"/>
                  </a:lnTo>
                  <a:lnTo>
                    <a:pt x="282485" y="9279"/>
                  </a:lnTo>
                  <a:lnTo>
                    <a:pt x="1221792" y="973835"/>
                  </a:lnTo>
                  <a:close/>
                </a:path>
                <a:path w="7066280" h="974090">
                  <a:moveTo>
                    <a:pt x="943483" y="973835"/>
                  </a:moveTo>
                  <a:lnTo>
                    <a:pt x="934504" y="973835"/>
                  </a:lnTo>
                  <a:lnTo>
                    <a:pt x="0" y="14208"/>
                  </a:lnTo>
                  <a:lnTo>
                    <a:pt x="4607" y="9721"/>
                  </a:lnTo>
                  <a:lnTo>
                    <a:pt x="943483" y="973835"/>
                  </a:lnTo>
                  <a:close/>
                </a:path>
              </a:pathLst>
            </a:custGeom>
            <a:solidFill>
              <a:srgbClr val="087D45"/>
            </a:solidFill>
          </p:spPr>
          <p:txBody>
            <a:bodyPr wrap="square" lIns="0" tIns="0" rIns="0" bIns="0" rtlCol="0"/>
            <a:lstStyle/>
            <a:p>
              <a:endParaRPr/>
            </a:p>
          </p:txBody>
        </p:sp>
        <p:pic>
          <p:nvPicPr>
            <p:cNvPr id="9" name="object 29">
              <a:extLst>
                <a:ext uri="{FF2B5EF4-FFF2-40B4-BE49-F238E27FC236}">
                  <a16:creationId xmlns:a16="http://schemas.microsoft.com/office/drawing/2014/main" id="{F5B90244-2CF2-5CFD-2928-534F0A3EFBE6}"/>
                </a:ext>
              </a:extLst>
            </p:cNvPr>
            <p:cNvPicPr/>
            <p:nvPr/>
          </p:nvPicPr>
          <p:blipFill>
            <a:blip r:embed="rId4" cstate="print"/>
            <a:stretch>
              <a:fillRect/>
            </a:stretch>
          </p:blipFill>
          <p:spPr>
            <a:xfrm>
              <a:off x="13597355" y="4966253"/>
              <a:ext cx="4690643" cy="5320747"/>
            </a:xfrm>
            <a:prstGeom prst="rect">
              <a:avLst/>
            </a:prstGeom>
          </p:spPr>
        </p:pic>
      </p:grpSp>
      <p:pic>
        <p:nvPicPr>
          <p:cNvPr id="2" name="Object 1" descr="preencoded.png"/>
          <p:cNvPicPr>
            <a:picLocks noChangeAspect="1"/>
          </p:cNvPicPr>
          <p:nvPr/>
        </p:nvPicPr>
        <p:blipFill>
          <a:blip r:embed="rId5"/>
          <a:srcRect/>
          <a:stretch/>
        </p:blipFill>
        <p:spPr>
          <a:xfrm>
            <a:off x="7545914" y="1364533"/>
            <a:ext cx="4646086" cy="398943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 8">
    <p:bg>
      <p:bgPr>
        <a:solidFill>
          <a:srgbClr val="FDFDF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A0FBC9-91F7-6320-1CE1-639D11936C06}"/>
              </a:ext>
            </a:extLst>
          </p:cNvPr>
          <p:cNvPicPr>
            <a:picLocks noChangeAspect="1"/>
          </p:cNvPicPr>
          <p:nvPr/>
        </p:nvPicPr>
        <p:blipFill>
          <a:blip r:embed="rId3"/>
          <a:stretch>
            <a:fillRect/>
          </a:stretch>
        </p:blipFill>
        <p:spPr>
          <a:xfrm>
            <a:off x="9647483" y="126285"/>
            <a:ext cx="2544516" cy="852413"/>
          </a:xfrm>
          <a:prstGeom prst="rect">
            <a:avLst/>
          </a:prstGeom>
        </p:spPr>
      </p:pic>
      <p:sp>
        <p:nvSpPr>
          <p:cNvPr id="13" name="object 25">
            <a:extLst>
              <a:ext uri="{FF2B5EF4-FFF2-40B4-BE49-F238E27FC236}">
                <a16:creationId xmlns:a16="http://schemas.microsoft.com/office/drawing/2014/main" id="{C49B466F-2373-2EB5-7D50-4B1B65FCDBF4}"/>
              </a:ext>
            </a:extLst>
          </p:cNvPr>
          <p:cNvSpPr txBox="1"/>
          <p:nvPr/>
        </p:nvSpPr>
        <p:spPr>
          <a:xfrm>
            <a:off x="546101" y="978698"/>
            <a:ext cx="4427182" cy="5029326"/>
          </a:xfrm>
          <a:prstGeom prst="rect">
            <a:avLst/>
          </a:prstGeom>
        </p:spPr>
        <p:txBody>
          <a:bodyPr vert="horz" wrap="square" lIns="0" tIns="12065" rIns="0" bIns="0" rtlCol="0">
            <a:spAutoFit/>
          </a:bodyPr>
          <a:lstStyle/>
          <a:p>
            <a:pPr marL="12700" marR="172085">
              <a:lnSpc>
                <a:spcPct val="117500"/>
              </a:lnSpc>
              <a:spcBef>
                <a:spcPts val="140"/>
              </a:spcBef>
            </a:pPr>
            <a:endParaRPr sz="1600" spc="80" dirty="0">
              <a:latin typeface="Arial" panose="020B0604020202020204" pitchFamily="34" charset="0"/>
              <a:cs typeface="Arial" panose="020B0604020202020204" pitchFamily="34" charset="0"/>
            </a:endParaRPr>
          </a:p>
          <a:p>
            <a:pPr marL="12700" marR="172085">
              <a:lnSpc>
                <a:spcPct val="117500"/>
              </a:lnSpc>
              <a:spcBef>
                <a:spcPts val="140"/>
              </a:spcBef>
            </a:pPr>
            <a:r>
              <a:rPr lang="en-US" sz="2000" spc="80" dirty="0">
                <a:solidFill>
                  <a:srgbClr val="FF8446"/>
                </a:solidFill>
                <a:latin typeface="Arial" panose="020B0604020202020204" pitchFamily="34" charset="0"/>
                <a:cs typeface="Arial" panose="020B0604020202020204" pitchFamily="34" charset="0"/>
              </a:rPr>
              <a:t>Zyme Biotech </a:t>
            </a:r>
            <a:r>
              <a:rPr lang="en-US" sz="1400" spc="80" dirty="0">
                <a:latin typeface="Arial" panose="020B0604020202020204" pitchFamily="34" charset="0"/>
                <a:cs typeface="Arial" panose="020B0604020202020204" pitchFamily="34" charset="0"/>
              </a:rPr>
              <a:t>is</a:t>
            </a:r>
            <a:r>
              <a:rPr sz="1400" spc="80" dirty="0">
                <a:latin typeface="Arial" panose="020B0604020202020204" pitchFamily="34" charset="0"/>
                <a:cs typeface="Arial" panose="020B0604020202020204" pitchFamily="34" charset="0"/>
              </a:rPr>
              <a:t> global </a:t>
            </a:r>
            <a:r>
              <a:rPr lang="en-US" sz="1400" spc="80" dirty="0">
                <a:latin typeface="Arial" panose="020B0604020202020204" pitchFamily="34" charset="0"/>
                <a:cs typeface="Arial" panose="020B0604020202020204" pitchFamily="34" charset="0"/>
              </a:rPr>
              <a:t>project management </a:t>
            </a:r>
            <a:r>
              <a:rPr sz="1400" spc="80" dirty="0">
                <a:latin typeface="Arial" panose="020B0604020202020204" pitchFamily="34" charset="0"/>
                <a:cs typeface="Arial" panose="020B0604020202020204" pitchFamily="34" charset="0"/>
              </a:rPr>
              <a:t>consultancy dedicated to advancing biotechnology</a:t>
            </a:r>
            <a:r>
              <a:rPr lang="en-US" sz="1400" spc="80" dirty="0">
                <a:latin typeface="Arial" panose="020B0604020202020204" pitchFamily="34" charset="0"/>
                <a:cs typeface="Arial" panose="020B0604020202020204" pitchFamily="34" charset="0"/>
              </a:rPr>
              <a:t> while </a:t>
            </a:r>
            <a:r>
              <a:rPr sz="1400" spc="80" dirty="0">
                <a:latin typeface="Arial" panose="020B0604020202020204" pitchFamily="34" charset="0"/>
                <a:cs typeface="Arial" panose="020B0604020202020204" pitchFamily="34" charset="0"/>
              </a:rPr>
              <a:t>working</a:t>
            </a:r>
            <a:r>
              <a:rPr lang="en-US" sz="1400" spc="80" dirty="0">
                <a:latin typeface="Arial" panose="020B0604020202020204" pitchFamily="34" charset="0"/>
                <a:cs typeface="Arial" panose="020B0604020202020204" pitchFamily="34" charset="0"/>
              </a:rPr>
              <a:t> </a:t>
            </a:r>
            <a:r>
              <a:rPr sz="1400" spc="80" dirty="0">
                <a:latin typeface="Arial" panose="020B0604020202020204" pitchFamily="34" charset="0"/>
                <a:cs typeface="Arial" panose="020B0604020202020204" pitchFamily="34" charset="0"/>
              </a:rPr>
              <a:t>alongside premier biotech companies to launch new products,</a:t>
            </a:r>
            <a:r>
              <a:rPr lang="en-US" sz="1400" spc="80" dirty="0">
                <a:latin typeface="Arial" panose="020B0604020202020204" pitchFamily="34" charset="0"/>
                <a:cs typeface="Arial" panose="020B0604020202020204" pitchFamily="34" charset="0"/>
              </a:rPr>
              <a:t> </a:t>
            </a:r>
            <a:r>
              <a:rPr sz="1400" spc="80" dirty="0">
                <a:latin typeface="Arial" panose="020B0604020202020204" pitchFamily="34" charset="0"/>
                <a:cs typeface="Arial" panose="020B0604020202020204" pitchFamily="34" charset="0"/>
              </a:rPr>
              <a:t>achieve operational success, and accelerate scientific breakthroughs. </a:t>
            </a:r>
            <a:endParaRPr lang="en-US" sz="1400" spc="80" dirty="0">
              <a:latin typeface="Arial" panose="020B0604020202020204" pitchFamily="34" charset="0"/>
              <a:cs typeface="Arial" panose="020B0604020202020204" pitchFamily="34" charset="0"/>
            </a:endParaRPr>
          </a:p>
          <a:p>
            <a:pPr marL="12700" marR="172085">
              <a:lnSpc>
                <a:spcPct val="117500"/>
              </a:lnSpc>
              <a:spcBef>
                <a:spcPts val="140"/>
              </a:spcBef>
            </a:pPr>
            <a:endParaRPr lang="en-AE" sz="1400" spc="80" dirty="0">
              <a:latin typeface="Arial" panose="020B0604020202020204" pitchFamily="34" charset="0"/>
              <a:cs typeface="Arial" panose="020B0604020202020204" pitchFamily="34" charset="0"/>
            </a:endParaRPr>
          </a:p>
          <a:p>
            <a:pPr marL="12700" marR="172085">
              <a:lnSpc>
                <a:spcPct val="117500"/>
              </a:lnSpc>
              <a:spcBef>
                <a:spcPts val="140"/>
              </a:spcBef>
            </a:pPr>
            <a:r>
              <a:rPr sz="1400" spc="80" dirty="0">
                <a:latin typeface="Arial" panose="020B0604020202020204" pitchFamily="34" charset="0"/>
                <a:cs typeface="Arial" panose="020B0604020202020204" pitchFamily="34" charset="0"/>
              </a:rPr>
              <a:t>With over a decade of specialized experience, Zyme Biotech has  become an essential partner for top biotech firms, offering strategic</a:t>
            </a:r>
            <a:r>
              <a:rPr lang="en-US" sz="1400" spc="80" dirty="0">
                <a:latin typeface="Arial" panose="020B0604020202020204" pitchFamily="34" charset="0"/>
                <a:cs typeface="Arial" panose="020B0604020202020204" pitchFamily="34" charset="0"/>
              </a:rPr>
              <a:t> </a:t>
            </a:r>
            <a:r>
              <a:rPr sz="1400" spc="80" dirty="0">
                <a:latin typeface="Arial" panose="020B0604020202020204" pitchFamily="34" charset="0"/>
                <a:cs typeface="Arial" panose="020B0604020202020204" pitchFamily="34" charset="0"/>
              </a:rPr>
              <a:t>insights and robust solutions that drive growth and innovation. </a:t>
            </a:r>
            <a:endParaRPr lang="en-US" sz="1400" spc="80" dirty="0">
              <a:latin typeface="Arial" panose="020B0604020202020204" pitchFamily="34" charset="0"/>
              <a:cs typeface="Arial" panose="020B0604020202020204" pitchFamily="34" charset="0"/>
            </a:endParaRPr>
          </a:p>
          <a:p>
            <a:pPr marL="12700" marR="172085">
              <a:lnSpc>
                <a:spcPct val="117500"/>
              </a:lnSpc>
              <a:spcBef>
                <a:spcPts val="140"/>
              </a:spcBef>
            </a:pPr>
            <a:endParaRPr lang="en-AE" sz="1400" spc="80" dirty="0">
              <a:latin typeface="Arial" panose="020B0604020202020204" pitchFamily="34" charset="0"/>
              <a:cs typeface="Arial" panose="020B0604020202020204" pitchFamily="34" charset="0"/>
            </a:endParaRPr>
          </a:p>
          <a:p>
            <a:pPr marL="12700" marR="172085">
              <a:lnSpc>
                <a:spcPct val="117500"/>
              </a:lnSpc>
              <a:spcBef>
                <a:spcPts val="140"/>
              </a:spcBef>
            </a:pPr>
            <a:r>
              <a:rPr sz="1400" spc="80" dirty="0">
                <a:latin typeface="Arial" panose="020B0604020202020204" pitchFamily="34" charset="0"/>
                <a:cs typeface="Arial" panose="020B0604020202020204" pitchFamily="34" charset="0"/>
              </a:rPr>
              <a:t>More  than just consultants, Zyme Biotech serves as innovation partners,  delivering cutting-edge solutions throughout the entire biotech  journey—from research and development to commercialization</a:t>
            </a:r>
            <a:r>
              <a:rPr lang="en-US" sz="1400" spc="80" dirty="0">
                <a:latin typeface="Arial" panose="020B0604020202020204" pitchFamily="34" charset="0"/>
                <a:cs typeface="Arial" panose="020B0604020202020204" pitchFamily="34" charset="0"/>
              </a:rPr>
              <a:t>.</a:t>
            </a:r>
            <a:endParaRPr sz="1400" spc="8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E7DDEAE-E64C-F2BC-695E-AC0E4CAB0FDC}"/>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100000"/>
                    </a14:imgEffect>
                    <a14:imgEffect>
                      <a14:colorTemperature colorTemp="115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92546" y="176270"/>
            <a:ext cx="2794010" cy="846889"/>
          </a:xfrm>
          <a:prstGeom prst="rect">
            <a:avLst/>
          </a:prstGeom>
        </p:spPr>
      </p:pic>
      <p:grpSp>
        <p:nvGrpSpPr>
          <p:cNvPr id="22" name="object 28">
            <a:extLst>
              <a:ext uri="{FF2B5EF4-FFF2-40B4-BE49-F238E27FC236}">
                <a16:creationId xmlns:a16="http://schemas.microsoft.com/office/drawing/2014/main" id="{F9F70485-6057-3058-5BCA-B6C80CF795A5}"/>
              </a:ext>
            </a:extLst>
          </p:cNvPr>
          <p:cNvGrpSpPr/>
          <p:nvPr/>
        </p:nvGrpSpPr>
        <p:grpSpPr>
          <a:xfrm>
            <a:off x="3286124" y="1921858"/>
            <a:ext cx="8905875" cy="4931509"/>
            <a:chOff x="8395236" y="4966253"/>
            <a:chExt cx="9892762" cy="5320747"/>
          </a:xfrm>
        </p:grpSpPr>
        <p:sp>
          <p:nvSpPr>
            <p:cNvPr id="23" name="object 31">
              <a:extLst>
                <a:ext uri="{FF2B5EF4-FFF2-40B4-BE49-F238E27FC236}">
                  <a16:creationId xmlns:a16="http://schemas.microsoft.com/office/drawing/2014/main" id="{724065ED-D3D3-0D75-808A-D5C87C1F4838}"/>
                </a:ext>
              </a:extLst>
            </p:cNvPr>
            <p:cNvSpPr/>
            <p:nvPr/>
          </p:nvSpPr>
          <p:spPr>
            <a:xfrm>
              <a:off x="8395236" y="9312910"/>
              <a:ext cx="7066280" cy="974090"/>
            </a:xfrm>
            <a:custGeom>
              <a:avLst/>
              <a:gdLst/>
              <a:ahLst/>
              <a:cxnLst/>
              <a:rect l="l" t="t" r="r" b="b"/>
              <a:pathLst>
                <a:path w="7066280" h="974090">
                  <a:moveTo>
                    <a:pt x="7066277" y="973835"/>
                  </a:moveTo>
                  <a:lnTo>
                    <a:pt x="7018391" y="973835"/>
                  </a:lnTo>
                  <a:lnTo>
                    <a:pt x="6093354" y="23932"/>
                  </a:lnTo>
                  <a:lnTo>
                    <a:pt x="6117928" y="0"/>
                  </a:lnTo>
                  <a:lnTo>
                    <a:pt x="7066277" y="973835"/>
                  </a:lnTo>
                  <a:close/>
                </a:path>
                <a:path w="7066280" h="974090">
                  <a:moveTo>
                    <a:pt x="6787968" y="973835"/>
                  </a:moveTo>
                  <a:lnTo>
                    <a:pt x="6741851" y="973835"/>
                  </a:lnTo>
                  <a:lnTo>
                    <a:pt x="5816383" y="23490"/>
                  </a:lnTo>
                  <a:lnTo>
                    <a:pt x="5840052" y="439"/>
                  </a:lnTo>
                  <a:lnTo>
                    <a:pt x="6787968" y="973835"/>
                  </a:lnTo>
                  <a:close/>
                </a:path>
                <a:path w="7066280" h="974090">
                  <a:moveTo>
                    <a:pt x="6509659" y="973835"/>
                  </a:moveTo>
                  <a:lnTo>
                    <a:pt x="6465311" y="973835"/>
                  </a:lnTo>
                  <a:lnTo>
                    <a:pt x="5539412" y="23048"/>
                  </a:lnTo>
                  <a:lnTo>
                    <a:pt x="5562174" y="881"/>
                  </a:lnTo>
                  <a:lnTo>
                    <a:pt x="6509659" y="973835"/>
                  </a:lnTo>
                  <a:close/>
                </a:path>
                <a:path w="7066280" h="974090">
                  <a:moveTo>
                    <a:pt x="6231350" y="973835"/>
                  </a:moveTo>
                  <a:lnTo>
                    <a:pt x="6188771" y="973835"/>
                  </a:lnTo>
                  <a:lnTo>
                    <a:pt x="5262442" y="22606"/>
                  </a:lnTo>
                  <a:lnTo>
                    <a:pt x="5284295" y="1323"/>
                  </a:lnTo>
                  <a:lnTo>
                    <a:pt x="6231350" y="973835"/>
                  </a:lnTo>
                  <a:close/>
                </a:path>
                <a:path w="7066280" h="974090">
                  <a:moveTo>
                    <a:pt x="5953042" y="973835"/>
                  </a:moveTo>
                  <a:lnTo>
                    <a:pt x="5912230" y="973835"/>
                  </a:lnTo>
                  <a:lnTo>
                    <a:pt x="4985471" y="22164"/>
                  </a:lnTo>
                  <a:lnTo>
                    <a:pt x="5006417" y="1765"/>
                  </a:lnTo>
                  <a:lnTo>
                    <a:pt x="5953042" y="973835"/>
                  </a:lnTo>
                  <a:close/>
                </a:path>
                <a:path w="7066280" h="974090">
                  <a:moveTo>
                    <a:pt x="5674733" y="973835"/>
                  </a:moveTo>
                  <a:lnTo>
                    <a:pt x="5635690" y="973835"/>
                  </a:lnTo>
                  <a:lnTo>
                    <a:pt x="4708501" y="21722"/>
                  </a:lnTo>
                  <a:lnTo>
                    <a:pt x="4728539" y="2207"/>
                  </a:lnTo>
                  <a:lnTo>
                    <a:pt x="5674733" y="973835"/>
                  </a:lnTo>
                  <a:close/>
                </a:path>
                <a:path w="7066280" h="974090">
                  <a:moveTo>
                    <a:pt x="5396424" y="973835"/>
                  </a:moveTo>
                  <a:lnTo>
                    <a:pt x="5359150" y="973835"/>
                  </a:lnTo>
                  <a:lnTo>
                    <a:pt x="4431530" y="21280"/>
                  </a:lnTo>
                  <a:lnTo>
                    <a:pt x="4450661" y="2649"/>
                  </a:lnTo>
                  <a:lnTo>
                    <a:pt x="5396424" y="973835"/>
                  </a:lnTo>
                  <a:close/>
                </a:path>
                <a:path w="7066280" h="974090">
                  <a:moveTo>
                    <a:pt x="5118115" y="973835"/>
                  </a:moveTo>
                  <a:lnTo>
                    <a:pt x="5082609" y="973835"/>
                  </a:lnTo>
                  <a:lnTo>
                    <a:pt x="4154559" y="20838"/>
                  </a:lnTo>
                  <a:lnTo>
                    <a:pt x="4172782" y="3091"/>
                  </a:lnTo>
                  <a:lnTo>
                    <a:pt x="5118115" y="973835"/>
                  </a:lnTo>
                  <a:close/>
                </a:path>
                <a:path w="7066280" h="974090">
                  <a:moveTo>
                    <a:pt x="4839807" y="973835"/>
                  </a:moveTo>
                  <a:lnTo>
                    <a:pt x="4806069" y="973835"/>
                  </a:lnTo>
                  <a:lnTo>
                    <a:pt x="3877588" y="20396"/>
                  </a:lnTo>
                  <a:lnTo>
                    <a:pt x="3894904" y="3533"/>
                  </a:lnTo>
                  <a:lnTo>
                    <a:pt x="4839807" y="973835"/>
                  </a:lnTo>
                  <a:close/>
                </a:path>
                <a:path w="7066280" h="974090">
                  <a:moveTo>
                    <a:pt x="4561498" y="973835"/>
                  </a:moveTo>
                  <a:lnTo>
                    <a:pt x="4529528" y="973835"/>
                  </a:lnTo>
                  <a:lnTo>
                    <a:pt x="3600618" y="19954"/>
                  </a:lnTo>
                  <a:lnTo>
                    <a:pt x="3617025" y="3975"/>
                  </a:lnTo>
                  <a:lnTo>
                    <a:pt x="4561498" y="973835"/>
                  </a:lnTo>
                  <a:close/>
                </a:path>
                <a:path w="7066280" h="974090">
                  <a:moveTo>
                    <a:pt x="4283189" y="973835"/>
                  </a:moveTo>
                  <a:lnTo>
                    <a:pt x="4252988" y="973835"/>
                  </a:lnTo>
                  <a:lnTo>
                    <a:pt x="3323647" y="19512"/>
                  </a:lnTo>
                  <a:lnTo>
                    <a:pt x="3339147" y="4417"/>
                  </a:lnTo>
                  <a:lnTo>
                    <a:pt x="4283189" y="973835"/>
                  </a:lnTo>
                  <a:close/>
                </a:path>
                <a:path w="7066280" h="974090">
                  <a:moveTo>
                    <a:pt x="4004880" y="973835"/>
                  </a:moveTo>
                  <a:lnTo>
                    <a:pt x="3976448" y="973835"/>
                  </a:lnTo>
                  <a:lnTo>
                    <a:pt x="3046677" y="19070"/>
                  </a:lnTo>
                  <a:lnTo>
                    <a:pt x="3061269" y="4859"/>
                  </a:lnTo>
                  <a:lnTo>
                    <a:pt x="4004880" y="973835"/>
                  </a:lnTo>
                  <a:close/>
                </a:path>
                <a:path w="7066280" h="974090">
                  <a:moveTo>
                    <a:pt x="3726571" y="973835"/>
                  </a:moveTo>
                  <a:lnTo>
                    <a:pt x="3699908" y="973835"/>
                  </a:lnTo>
                  <a:lnTo>
                    <a:pt x="2769706" y="18628"/>
                  </a:lnTo>
                  <a:lnTo>
                    <a:pt x="2783390" y="5301"/>
                  </a:lnTo>
                  <a:lnTo>
                    <a:pt x="3726571" y="973835"/>
                  </a:lnTo>
                  <a:close/>
                </a:path>
                <a:path w="7066280" h="974090">
                  <a:moveTo>
                    <a:pt x="3448262" y="973835"/>
                  </a:moveTo>
                  <a:lnTo>
                    <a:pt x="3423367" y="973835"/>
                  </a:lnTo>
                  <a:lnTo>
                    <a:pt x="2492735" y="18186"/>
                  </a:lnTo>
                  <a:lnTo>
                    <a:pt x="2505512" y="5743"/>
                  </a:lnTo>
                  <a:lnTo>
                    <a:pt x="3448262" y="973835"/>
                  </a:lnTo>
                  <a:close/>
                </a:path>
                <a:path w="7066280" h="974090">
                  <a:moveTo>
                    <a:pt x="3169954" y="973835"/>
                  </a:moveTo>
                  <a:lnTo>
                    <a:pt x="3146827" y="973835"/>
                  </a:lnTo>
                  <a:lnTo>
                    <a:pt x="2215765" y="17744"/>
                  </a:lnTo>
                  <a:lnTo>
                    <a:pt x="2227633" y="6185"/>
                  </a:lnTo>
                  <a:lnTo>
                    <a:pt x="3169954" y="973835"/>
                  </a:lnTo>
                  <a:close/>
                </a:path>
                <a:path w="7066280" h="974090">
                  <a:moveTo>
                    <a:pt x="2891645" y="973835"/>
                  </a:moveTo>
                  <a:lnTo>
                    <a:pt x="2870287" y="973835"/>
                  </a:lnTo>
                  <a:lnTo>
                    <a:pt x="1938794" y="17302"/>
                  </a:lnTo>
                  <a:lnTo>
                    <a:pt x="1949755" y="6627"/>
                  </a:lnTo>
                  <a:lnTo>
                    <a:pt x="2891645" y="973835"/>
                  </a:lnTo>
                  <a:close/>
                </a:path>
                <a:path w="7066280" h="974090">
                  <a:moveTo>
                    <a:pt x="2613336" y="973835"/>
                  </a:moveTo>
                  <a:lnTo>
                    <a:pt x="2593747" y="973835"/>
                  </a:lnTo>
                  <a:lnTo>
                    <a:pt x="1661824" y="16860"/>
                  </a:lnTo>
                  <a:lnTo>
                    <a:pt x="1671877" y="7069"/>
                  </a:lnTo>
                  <a:lnTo>
                    <a:pt x="2613336" y="973835"/>
                  </a:lnTo>
                  <a:close/>
                </a:path>
                <a:path w="7066280" h="974090">
                  <a:moveTo>
                    <a:pt x="2335028" y="973835"/>
                  </a:moveTo>
                  <a:lnTo>
                    <a:pt x="2317206" y="973835"/>
                  </a:lnTo>
                  <a:lnTo>
                    <a:pt x="1384853" y="16418"/>
                  </a:lnTo>
                  <a:lnTo>
                    <a:pt x="1393999" y="7511"/>
                  </a:lnTo>
                  <a:lnTo>
                    <a:pt x="2335028" y="973835"/>
                  </a:lnTo>
                  <a:close/>
                </a:path>
                <a:path w="7066280" h="974090">
                  <a:moveTo>
                    <a:pt x="2056719" y="973835"/>
                  </a:moveTo>
                  <a:lnTo>
                    <a:pt x="2040665" y="973835"/>
                  </a:lnTo>
                  <a:lnTo>
                    <a:pt x="1107882" y="15976"/>
                  </a:lnTo>
                  <a:lnTo>
                    <a:pt x="1116120" y="7953"/>
                  </a:lnTo>
                  <a:lnTo>
                    <a:pt x="2056719" y="973835"/>
                  </a:lnTo>
                  <a:close/>
                </a:path>
                <a:path w="7066280" h="974090">
                  <a:moveTo>
                    <a:pt x="1778410" y="973835"/>
                  </a:moveTo>
                  <a:lnTo>
                    <a:pt x="1764125" y="973835"/>
                  </a:lnTo>
                  <a:lnTo>
                    <a:pt x="830911" y="15534"/>
                  </a:lnTo>
                  <a:lnTo>
                    <a:pt x="838242" y="8395"/>
                  </a:lnTo>
                  <a:lnTo>
                    <a:pt x="1778410" y="973835"/>
                  </a:lnTo>
                  <a:close/>
                </a:path>
                <a:path w="7066280" h="974090">
                  <a:moveTo>
                    <a:pt x="1500101" y="973835"/>
                  </a:moveTo>
                  <a:lnTo>
                    <a:pt x="1487585" y="973835"/>
                  </a:lnTo>
                  <a:lnTo>
                    <a:pt x="553941" y="15092"/>
                  </a:lnTo>
                  <a:lnTo>
                    <a:pt x="560363" y="8837"/>
                  </a:lnTo>
                  <a:lnTo>
                    <a:pt x="1500101" y="973835"/>
                  </a:lnTo>
                  <a:close/>
                </a:path>
                <a:path w="7066280" h="974090">
                  <a:moveTo>
                    <a:pt x="1221792" y="973835"/>
                  </a:moveTo>
                  <a:lnTo>
                    <a:pt x="1211044" y="973835"/>
                  </a:lnTo>
                  <a:lnTo>
                    <a:pt x="276970" y="14650"/>
                  </a:lnTo>
                  <a:lnTo>
                    <a:pt x="282485" y="9279"/>
                  </a:lnTo>
                  <a:lnTo>
                    <a:pt x="1221792" y="973835"/>
                  </a:lnTo>
                  <a:close/>
                </a:path>
                <a:path w="7066280" h="974090">
                  <a:moveTo>
                    <a:pt x="943483" y="973835"/>
                  </a:moveTo>
                  <a:lnTo>
                    <a:pt x="934504" y="973835"/>
                  </a:lnTo>
                  <a:lnTo>
                    <a:pt x="0" y="14208"/>
                  </a:lnTo>
                  <a:lnTo>
                    <a:pt x="4607" y="9721"/>
                  </a:lnTo>
                  <a:lnTo>
                    <a:pt x="943483" y="973835"/>
                  </a:lnTo>
                  <a:close/>
                </a:path>
              </a:pathLst>
            </a:custGeom>
            <a:solidFill>
              <a:srgbClr val="087D45"/>
            </a:solidFill>
          </p:spPr>
          <p:txBody>
            <a:bodyPr wrap="square" lIns="0" tIns="0" rIns="0" bIns="0" rtlCol="0"/>
            <a:lstStyle/>
            <a:p>
              <a:endParaRPr/>
            </a:p>
          </p:txBody>
        </p:sp>
        <p:pic>
          <p:nvPicPr>
            <p:cNvPr id="24" name="object 29">
              <a:extLst>
                <a:ext uri="{FF2B5EF4-FFF2-40B4-BE49-F238E27FC236}">
                  <a16:creationId xmlns:a16="http://schemas.microsoft.com/office/drawing/2014/main" id="{12D43DA8-AB32-06E0-411B-6638F30781C2}"/>
                </a:ext>
              </a:extLst>
            </p:cNvPr>
            <p:cNvPicPr/>
            <p:nvPr/>
          </p:nvPicPr>
          <p:blipFill>
            <a:blip r:embed="rId6" cstate="print"/>
            <a:stretch>
              <a:fillRect/>
            </a:stretch>
          </p:blipFill>
          <p:spPr>
            <a:xfrm>
              <a:off x="13597355" y="4966253"/>
              <a:ext cx="4690643" cy="5320747"/>
            </a:xfrm>
            <a:prstGeom prst="rect">
              <a:avLst/>
            </a:prstGeom>
          </p:spPr>
        </p:pic>
      </p:grpSp>
      <p:graphicFrame>
        <p:nvGraphicFramePr>
          <p:cNvPr id="21" name="Diagram 20">
            <a:extLst>
              <a:ext uri="{FF2B5EF4-FFF2-40B4-BE49-F238E27FC236}">
                <a16:creationId xmlns:a16="http://schemas.microsoft.com/office/drawing/2014/main" id="{D1CF33A2-40E8-CF1F-4CB5-334933913029}"/>
              </a:ext>
            </a:extLst>
          </p:cNvPr>
          <p:cNvGraphicFramePr/>
          <p:nvPr>
            <p:extLst>
              <p:ext uri="{D42A27DB-BD31-4B8C-83A1-F6EECF244321}">
                <p14:modId xmlns:p14="http://schemas.microsoft.com/office/powerpoint/2010/main" val="2648946766"/>
              </p:ext>
            </p:extLst>
          </p:nvPr>
        </p:nvGraphicFramePr>
        <p:xfrm>
          <a:off x="5568951" y="1618241"/>
          <a:ext cx="6076948" cy="40005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Graphic 1" descr="Braille">
            <a:extLst>
              <a:ext uri="{FF2B5EF4-FFF2-40B4-BE49-F238E27FC236}">
                <a16:creationId xmlns:a16="http://schemas.microsoft.com/office/drawing/2014/main" id="{13C0B4E6-CA01-14EE-1F7B-62A499DE6DE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6225540"/>
            <a:ext cx="721774" cy="7217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a:extLst>
              <a:ext uri="{FF2B5EF4-FFF2-40B4-BE49-F238E27FC236}">
                <a16:creationId xmlns:a16="http://schemas.microsoft.com/office/drawing/2014/main" id="{7630410D-D4DB-C4B2-1F5B-CF54D87C4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9238" y="1445530"/>
            <a:ext cx="6880885" cy="4584390"/>
          </a:xfrm>
          <a:prstGeom prst="round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7" name="object 28">
            <a:extLst>
              <a:ext uri="{FF2B5EF4-FFF2-40B4-BE49-F238E27FC236}">
                <a16:creationId xmlns:a16="http://schemas.microsoft.com/office/drawing/2014/main" id="{9981D766-9E14-060E-DBB6-9144FCE31F0E}"/>
              </a:ext>
            </a:extLst>
          </p:cNvPr>
          <p:cNvGrpSpPr/>
          <p:nvPr/>
        </p:nvGrpSpPr>
        <p:grpSpPr>
          <a:xfrm>
            <a:off x="3286124" y="1926491"/>
            <a:ext cx="8905875" cy="4931509"/>
            <a:chOff x="8395236" y="4966253"/>
            <a:chExt cx="9892762" cy="5320747"/>
          </a:xfrm>
        </p:grpSpPr>
        <p:sp>
          <p:nvSpPr>
            <p:cNvPr id="8" name="object 31">
              <a:extLst>
                <a:ext uri="{FF2B5EF4-FFF2-40B4-BE49-F238E27FC236}">
                  <a16:creationId xmlns:a16="http://schemas.microsoft.com/office/drawing/2014/main" id="{50E33C57-6A97-4722-7058-E96DC66975CB}"/>
                </a:ext>
              </a:extLst>
            </p:cNvPr>
            <p:cNvSpPr/>
            <p:nvPr/>
          </p:nvSpPr>
          <p:spPr>
            <a:xfrm>
              <a:off x="8395236" y="9312910"/>
              <a:ext cx="7066280" cy="974090"/>
            </a:xfrm>
            <a:custGeom>
              <a:avLst/>
              <a:gdLst/>
              <a:ahLst/>
              <a:cxnLst/>
              <a:rect l="l" t="t" r="r" b="b"/>
              <a:pathLst>
                <a:path w="7066280" h="974090">
                  <a:moveTo>
                    <a:pt x="7066277" y="973835"/>
                  </a:moveTo>
                  <a:lnTo>
                    <a:pt x="7018391" y="973835"/>
                  </a:lnTo>
                  <a:lnTo>
                    <a:pt x="6093354" y="23932"/>
                  </a:lnTo>
                  <a:lnTo>
                    <a:pt x="6117928" y="0"/>
                  </a:lnTo>
                  <a:lnTo>
                    <a:pt x="7066277" y="973835"/>
                  </a:lnTo>
                  <a:close/>
                </a:path>
                <a:path w="7066280" h="974090">
                  <a:moveTo>
                    <a:pt x="6787968" y="973835"/>
                  </a:moveTo>
                  <a:lnTo>
                    <a:pt x="6741851" y="973835"/>
                  </a:lnTo>
                  <a:lnTo>
                    <a:pt x="5816383" y="23490"/>
                  </a:lnTo>
                  <a:lnTo>
                    <a:pt x="5840052" y="439"/>
                  </a:lnTo>
                  <a:lnTo>
                    <a:pt x="6787968" y="973835"/>
                  </a:lnTo>
                  <a:close/>
                </a:path>
                <a:path w="7066280" h="974090">
                  <a:moveTo>
                    <a:pt x="6509659" y="973835"/>
                  </a:moveTo>
                  <a:lnTo>
                    <a:pt x="6465311" y="973835"/>
                  </a:lnTo>
                  <a:lnTo>
                    <a:pt x="5539412" y="23048"/>
                  </a:lnTo>
                  <a:lnTo>
                    <a:pt x="5562174" y="881"/>
                  </a:lnTo>
                  <a:lnTo>
                    <a:pt x="6509659" y="973835"/>
                  </a:lnTo>
                  <a:close/>
                </a:path>
                <a:path w="7066280" h="974090">
                  <a:moveTo>
                    <a:pt x="6231350" y="973835"/>
                  </a:moveTo>
                  <a:lnTo>
                    <a:pt x="6188771" y="973835"/>
                  </a:lnTo>
                  <a:lnTo>
                    <a:pt x="5262442" y="22606"/>
                  </a:lnTo>
                  <a:lnTo>
                    <a:pt x="5284295" y="1323"/>
                  </a:lnTo>
                  <a:lnTo>
                    <a:pt x="6231350" y="973835"/>
                  </a:lnTo>
                  <a:close/>
                </a:path>
                <a:path w="7066280" h="974090">
                  <a:moveTo>
                    <a:pt x="5953042" y="973835"/>
                  </a:moveTo>
                  <a:lnTo>
                    <a:pt x="5912230" y="973835"/>
                  </a:lnTo>
                  <a:lnTo>
                    <a:pt x="4985471" y="22164"/>
                  </a:lnTo>
                  <a:lnTo>
                    <a:pt x="5006417" y="1765"/>
                  </a:lnTo>
                  <a:lnTo>
                    <a:pt x="5953042" y="973835"/>
                  </a:lnTo>
                  <a:close/>
                </a:path>
                <a:path w="7066280" h="974090">
                  <a:moveTo>
                    <a:pt x="5674733" y="973835"/>
                  </a:moveTo>
                  <a:lnTo>
                    <a:pt x="5635690" y="973835"/>
                  </a:lnTo>
                  <a:lnTo>
                    <a:pt x="4708501" y="21722"/>
                  </a:lnTo>
                  <a:lnTo>
                    <a:pt x="4728539" y="2207"/>
                  </a:lnTo>
                  <a:lnTo>
                    <a:pt x="5674733" y="973835"/>
                  </a:lnTo>
                  <a:close/>
                </a:path>
                <a:path w="7066280" h="974090">
                  <a:moveTo>
                    <a:pt x="5396424" y="973835"/>
                  </a:moveTo>
                  <a:lnTo>
                    <a:pt x="5359150" y="973835"/>
                  </a:lnTo>
                  <a:lnTo>
                    <a:pt x="4431530" y="21280"/>
                  </a:lnTo>
                  <a:lnTo>
                    <a:pt x="4450661" y="2649"/>
                  </a:lnTo>
                  <a:lnTo>
                    <a:pt x="5396424" y="973835"/>
                  </a:lnTo>
                  <a:close/>
                </a:path>
                <a:path w="7066280" h="974090">
                  <a:moveTo>
                    <a:pt x="5118115" y="973835"/>
                  </a:moveTo>
                  <a:lnTo>
                    <a:pt x="5082609" y="973835"/>
                  </a:lnTo>
                  <a:lnTo>
                    <a:pt x="4154559" y="20838"/>
                  </a:lnTo>
                  <a:lnTo>
                    <a:pt x="4172782" y="3091"/>
                  </a:lnTo>
                  <a:lnTo>
                    <a:pt x="5118115" y="973835"/>
                  </a:lnTo>
                  <a:close/>
                </a:path>
                <a:path w="7066280" h="974090">
                  <a:moveTo>
                    <a:pt x="4839807" y="973835"/>
                  </a:moveTo>
                  <a:lnTo>
                    <a:pt x="4806069" y="973835"/>
                  </a:lnTo>
                  <a:lnTo>
                    <a:pt x="3877588" y="20396"/>
                  </a:lnTo>
                  <a:lnTo>
                    <a:pt x="3894904" y="3533"/>
                  </a:lnTo>
                  <a:lnTo>
                    <a:pt x="4839807" y="973835"/>
                  </a:lnTo>
                  <a:close/>
                </a:path>
                <a:path w="7066280" h="974090">
                  <a:moveTo>
                    <a:pt x="4561498" y="973835"/>
                  </a:moveTo>
                  <a:lnTo>
                    <a:pt x="4529528" y="973835"/>
                  </a:lnTo>
                  <a:lnTo>
                    <a:pt x="3600618" y="19954"/>
                  </a:lnTo>
                  <a:lnTo>
                    <a:pt x="3617025" y="3975"/>
                  </a:lnTo>
                  <a:lnTo>
                    <a:pt x="4561498" y="973835"/>
                  </a:lnTo>
                  <a:close/>
                </a:path>
                <a:path w="7066280" h="974090">
                  <a:moveTo>
                    <a:pt x="4283189" y="973835"/>
                  </a:moveTo>
                  <a:lnTo>
                    <a:pt x="4252988" y="973835"/>
                  </a:lnTo>
                  <a:lnTo>
                    <a:pt x="3323647" y="19512"/>
                  </a:lnTo>
                  <a:lnTo>
                    <a:pt x="3339147" y="4417"/>
                  </a:lnTo>
                  <a:lnTo>
                    <a:pt x="4283189" y="973835"/>
                  </a:lnTo>
                  <a:close/>
                </a:path>
                <a:path w="7066280" h="974090">
                  <a:moveTo>
                    <a:pt x="4004880" y="973835"/>
                  </a:moveTo>
                  <a:lnTo>
                    <a:pt x="3976448" y="973835"/>
                  </a:lnTo>
                  <a:lnTo>
                    <a:pt x="3046677" y="19070"/>
                  </a:lnTo>
                  <a:lnTo>
                    <a:pt x="3061269" y="4859"/>
                  </a:lnTo>
                  <a:lnTo>
                    <a:pt x="4004880" y="973835"/>
                  </a:lnTo>
                  <a:close/>
                </a:path>
                <a:path w="7066280" h="974090">
                  <a:moveTo>
                    <a:pt x="3726571" y="973835"/>
                  </a:moveTo>
                  <a:lnTo>
                    <a:pt x="3699908" y="973835"/>
                  </a:lnTo>
                  <a:lnTo>
                    <a:pt x="2769706" y="18628"/>
                  </a:lnTo>
                  <a:lnTo>
                    <a:pt x="2783390" y="5301"/>
                  </a:lnTo>
                  <a:lnTo>
                    <a:pt x="3726571" y="973835"/>
                  </a:lnTo>
                  <a:close/>
                </a:path>
                <a:path w="7066280" h="974090">
                  <a:moveTo>
                    <a:pt x="3448262" y="973835"/>
                  </a:moveTo>
                  <a:lnTo>
                    <a:pt x="3423367" y="973835"/>
                  </a:lnTo>
                  <a:lnTo>
                    <a:pt x="2492735" y="18186"/>
                  </a:lnTo>
                  <a:lnTo>
                    <a:pt x="2505512" y="5743"/>
                  </a:lnTo>
                  <a:lnTo>
                    <a:pt x="3448262" y="973835"/>
                  </a:lnTo>
                  <a:close/>
                </a:path>
                <a:path w="7066280" h="974090">
                  <a:moveTo>
                    <a:pt x="3169954" y="973835"/>
                  </a:moveTo>
                  <a:lnTo>
                    <a:pt x="3146827" y="973835"/>
                  </a:lnTo>
                  <a:lnTo>
                    <a:pt x="2215765" y="17744"/>
                  </a:lnTo>
                  <a:lnTo>
                    <a:pt x="2227633" y="6185"/>
                  </a:lnTo>
                  <a:lnTo>
                    <a:pt x="3169954" y="973835"/>
                  </a:lnTo>
                  <a:close/>
                </a:path>
                <a:path w="7066280" h="974090">
                  <a:moveTo>
                    <a:pt x="2891645" y="973835"/>
                  </a:moveTo>
                  <a:lnTo>
                    <a:pt x="2870287" y="973835"/>
                  </a:lnTo>
                  <a:lnTo>
                    <a:pt x="1938794" y="17302"/>
                  </a:lnTo>
                  <a:lnTo>
                    <a:pt x="1949755" y="6627"/>
                  </a:lnTo>
                  <a:lnTo>
                    <a:pt x="2891645" y="973835"/>
                  </a:lnTo>
                  <a:close/>
                </a:path>
                <a:path w="7066280" h="974090">
                  <a:moveTo>
                    <a:pt x="2613336" y="973835"/>
                  </a:moveTo>
                  <a:lnTo>
                    <a:pt x="2593747" y="973835"/>
                  </a:lnTo>
                  <a:lnTo>
                    <a:pt x="1661824" y="16860"/>
                  </a:lnTo>
                  <a:lnTo>
                    <a:pt x="1671877" y="7069"/>
                  </a:lnTo>
                  <a:lnTo>
                    <a:pt x="2613336" y="973835"/>
                  </a:lnTo>
                  <a:close/>
                </a:path>
                <a:path w="7066280" h="974090">
                  <a:moveTo>
                    <a:pt x="2335028" y="973835"/>
                  </a:moveTo>
                  <a:lnTo>
                    <a:pt x="2317206" y="973835"/>
                  </a:lnTo>
                  <a:lnTo>
                    <a:pt x="1384853" y="16418"/>
                  </a:lnTo>
                  <a:lnTo>
                    <a:pt x="1393999" y="7511"/>
                  </a:lnTo>
                  <a:lnTo>
                    <a:pt x="2335028" y="973835"/>
                  </a:lnTo>
                  <a:close/>
                </a:path>
                <a:path w="7066280" h="974090">
                  <a:moveTo>
                    <a:pt x="2056719" y="973835"/>
                  </a:moveTo>
                  <a:lnTo>
                    <a:pt x="2040665" y="973835"/>
                  </a:lnTo>
                  <a:lnTo>
                    <a:pt x="1107882" y="15976"/>
                  </a:lnTo>
                  <a:lnTo>
                    <a:pt x="1116120" y="7953"/>
                  </a:lnTo>
                  <a:lnTo>
                    <a:pt x="2056719" y="973835"/>
                  </a:lnTo>
                  <a:close/>
                </a:path>
                <a:path w="7066280" h="974090">
                  <a:moveTo>
                    <a:pt x="1778410" y="973835"/>
                  </a:moveTo>
                  <a:lnTo>
                    <a:pt x="1764125" y="973835"/>
                  </a:lnTo>
                  <a:lnTo>
                    <a:pt x="830911" y="15534"/>
                  </a:lnTo>
                  <a:lnTo>
                    <a:pt x="838242" y="8395"/>
                  </a:lnTo>
                  <a:lnTo>
                    <a:pt x="1778410" y="973835"/>
                  </a:lnTo>
                  <a:close/>
                </a:path>
                <a:path w="7066280" h="974090">
                  <a:moveTo>
                    <a:pt x="1500101" y="973835"/>
                  </a:moveTo>
                  <a:lnTo>
                    <a:pt x="1487585" y="973835"/>
                  </a:lnTo>
                  <a:lnTo>
                    <a:pt x="553941" y="15092"/>
                  </a:lnTo>
                  <a:lnTo>
                    <a:pt x="560363" y="8837"/>
                  </a:lnTo>
                  <a:lnTo>
                    <a:pt x="1500101" y="973835"/>
                  </a:lnTo>
                  <a:close/>
                </a:path>
                <a:path w="7066280" h="974090">
                  <a:moveTo>
                    <a:pt x="1221792" y="973835"/>
                  </a:moveTo>
                  <a:lnTo>
                    <a:pt x="1211044" y="973835"/>
                  </a:lnTo>
                  <a:lnTo>
                    <a:pt x="276970" y="14650"/>
                  </a:lnTo>
                  <a:lnTo>
                    <a:pt x="282485" y="9279"/>
                  </a:lnTo>
                  <a:lnTo>
                    <a:pt x="1221792" y="973835"/>
                  </a:lnTo>
                  <a:close/>
                </a:path>
                <a:path w="7066280" h="974090">
                  <a:moveTo>
                    <a:pt x="943483" y="973835"/>
                  </a:moveTo>
                  <a:lnTo>
                    <a:pt x="934504" y="973835"/>
                  </a:lnTo>
                  <a:lnTo>
                    <a:pt x="0" y="14208"/>
                  </a:lnTo>
                  <a:lnTo>
                    <a:pt x="4607" y="9721"/>
                  </a:lnTo>
                  <a:lnTo>
                    <a:pt x="943483" y="973835"/>
                  </a:lnTo>
                  <a:close/>
                </a:path>
              </a:pathLst>
            </a:custGeom>
            <a:solidFill>
              <a:srgbClr val="087D45"/>
            </a:solidFill>
          </p:spPr>
          <p:txBody>
            <a:bodyPr wrap="square" lIns="0" tIns="0" rIns="0" bIns="0" rtlCol="0"/>
            <a:lstStyle/>
            <a:p>
              <a:endParaRPr/>
            </a:p>
          </p:txBody>
        </p:sp>
        <p:pic>
          <p:nvPicPr>
            <p:cNvPr id="9" name="object 29">
              <a:extLst>
                <a:ext uri="{FF2B5EF4-FFF2-40B4-BE49-F238E27FC236}">
                  <a16:creationId xmlns:a16="http://schemas.microsoft.com/office/drawing/2014/main" id="{3ECD0061-4929-744E-B2A9-EAC54CB66696}"/>
                </a:ext>
              </a:extLst>
            </p:cNvPr>
            <p:cNvPicPr/>
            <p:nvPr/>
          </p:nvPicPr>
          <p:blipFill>
            <a:blip r:embed="rId3" cstate="print"/>
            <a:stretch>
              <a:fillRect/>
            </a:stretch>
          </p:blipFill>
          <p:spPr>
            <a:xfrm>
              <a:off x="13597355" y="4966253"/>
              <a:ext cx="4690643" cy="5320747"/>
            </a:xfrm>
            <a:prstGeom prst="rect">
              <a:avLst/>
            </a:prstGeom>
          </p:spPr>
        </p:pic>
      </p:grpSp>
      <p:pic>
        <p:nvPicPr>
          <p:cNvPr id="3" name="Picture 2">
            <a:extLst>
              <a:ext uri="{FF2B5EF4-FFF2-40B4-BE49-F238E27FC236}">
                <a16:creationId xmlns:a16="http://schemas.microsoft.com/office/drawing/2014/main" id="{8DD0CABA-36DF-DF90-60E5-3E3D49E7A78E}"/>
              </a:ext>
            </a:extLst>
          </p:cNvPr>
          <p:cNvPicPr>
            <a:picLocks noChangeAspect="1"/>
          </p:cNvPicPr>
          <p:nvPr/>
        </p:nvPicPr>
        <p:blipFill>
          <a:blip r:embed="rId4"/>
          <a:stretch>
            <a:fillRect/>
          </a:stretch>
        </p:blipFill>
        <p:spPr>
          <a:xfrm>
            <a:off x="9647483" y="126285"/>
            <a:ext cx="2544516" cy="852413"/>
          </a:xfrm>
          <a:prstGeom prst="rect">
            <a:avLst/>
          </a:prstGeom>
        </p:spPr>
      </p:pic>
      <p:pic>
        <p:nvPicPr>
          <p:cNvPr id="4" name="Picture 3">
            <a:extLst>
              <a:ext uri="{FF2B5EF4-FFF2-40B4-BE49-F238E27FC236}">
                <a16:creationId xmlns:a16="http://schemas.microsoft.com/office/drawing/2014/main" id="{1FDD2690-7A0E-EC09-19E2-133E9FE7CFBA}"/>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100000"/>
                    </a14:imgEffect>
                    <a14:imgEffect>
                      <a14:colorTemperature colorTemp="115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97762" y="645249"/>
            <a:ext cx="3189988" cy="966914"/>
          </a:xfrm>
          <a:prstGeom prst="rect">
            <a:avLst/>
          </a:prstGeom>
        </p:spPr>
      </p:pic>
      <p:sp>
        <p:nvSpPr>
          <p:cNvPr id="5" name="TextBox 4">
            <a:extLst>
              <a:ext uri="{FF2B5EF4-FFF2-40B4-BE49-F238E27FC236}">
                <a16:creationId xmlns:a16="http://schemas.microsoft.com/office/drawing/2014/main" id="{4ADCBD10-1001-27D0-2D36-CACFC9B9963A}"/>
              </a:ext>
            </a:extLst>
          </p:cNvPr>
          <p:cNvSpPr txBox="1"/>
          <p:nvPr/>
        </p:nvSpPr>
        <p:spPr>
          <a:xfrm>
            <a:off x="334128" y="2392839"/>
            <a:ext cx="4666164" cy="3416320"/>
          </a:xfrm>
          <a:prstGeom prst="rect">
            <a:avLst/>
          </a:prstGeom>
          <a:noFill/>
        </p:spPr>
        <p:txBody>
          <a:bodyPr wrap="square" rtlCol="1">
            <a:spAutoFit/>
          </a:bodyPr>
          <a:lstStyle/>
          <a:p>
            <a:r>
              <a:rPr lang="en-US" dirty="0"/>
              <a:t>Embracing the ambitious goals of Saudi Vision 2030, Zyme Biotech proudly partnered with the Vaccine Industries Company (VIC), the premier vaccine manufacturer in the Middle East.</a:t>
            </a:r>
          </a:p>
          <a:p>
            <a:endParaRPr lang="en-US" dirty="0"/>
          </a:p>
          <a:p>
            <a:r>
              <a:rPr lang="en-US" dirty="0"/>
              <a:t>The event was honored by the presence of His Excellency, the Irish Ambassador, along with representatives from the Irish Government, marking a significant milestone in our commitment to advancing health innovation</a:t>
            </a:r>
            <a:endParaRPr lang="ar-SA" dirty="0"/>
          </a:p>
        </p:txBody>
      </p:sp>
      <p:pic>
        <p:nvPicPr>
          <p:cNvPr id="2" name="Graphic 1" descr="Braille">
            <a:extLst>
              <a:ext uri="{FF2B5EF4-FFF2-40B4-BE49-F238E27FC236}">
                <a16:creationId xmlns:a16="http://schemas.microsoft.com/office/drawing/2014/main" id="{0B0819A0-A305-F749-A80F-61CA288C23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225540"/>
            <a:ext cx="721774" cy="721774"/>
          </a:xfrm>
          <a:prstGeom prst="rect">
            <a:avLst/>
          </a:prstGeom>
        </p:spPr>
      </p:pic>
    </p:spTree>
    <p:extLst>
      <p:ext uri="{BB962C8B-B14F-4D97-AF65-F5344CB8AC3E}">
        <p14:creationId xmlns:p14="http://schemas.microsoft.com/office/powerpoint/2010/main" val="2712380491"/>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824781-2290-0A48-C608-FEA84AB14907}"/>
              </a:ext>
            </a:extLst>
          </p:cNvPr>
          <p:cNvSpPr txBox="1"/>
          <p:nvPr/>
        </p:nvSpPr>
        <p:spPr>
          <a:xfrm>
            <a:off x="647118" y="1061665"/>
            <a:ext cx="9144000" cy="707886"/>
          </a:xfrm>
          <a:prstGeom prst="rect">
            <a:avLst/>
          </a:prstGeom>
          <a:noFill/>
        </p:spPr>
        <p:txBody>
          <a:bodyPr wrap="square">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4000" b="1" i="0" u="none" strike="noStrike" kern="1200" cap="none" spc="445" normalizeH="0" baseline="0" noProof="0" dirty="0">
                <a:ln>
                  <a:noFill/>
                </a:ln>
                <a:solidFill>
                  <a:srgbClr val="087D45"/>
                </a:solidFill>
                <a:effectLst/>
                <a:uLnTx/>
                <a:uFillTx/>
                <a:latin typeface="Calibri"/>
                <a:ea typeface="Yu Mincho Demibold" panose="020B0400000000000000" pitchFamily="18" charset="-128"/>
                <a:cs typeface="+mn-cs"/>
              </a:rPr>
              <a:t>Let’s Get in Touch</a:t>
            </a:r>
          </a:p>
        </p:txBody>
      </p:sp>
      <p:sp>
        <p:nvSpPr>
          <p:cNvPr id="3" name="TextBox 2">
            <a:extLst>
              <a:ext uri="{FF2B5EF4-FFF2-40B4-BE49-F238E27FC236}">
                <a16:creationId xmlns:a16="http://schemas.microsoft.com/office/drawing/2014/main" id="{DEEEF31B-0C0C-EBFF-57C9-9EF810E2DCFC}"/>
              </a:ext>
            </a:extLst>
          </p:cNvPr>
          <p:cNvSpPr txBox="1"/>
          <p:nvPr/>
        </p:nvSpPr>
        <p:spPr>
          <a:xfrm>
            <a:off x="669700" y="2061058"/>
            <a:ext cx="4919112" cy="889924"/>
          </a:xfrm>
          <a:prstGeom prst="rect">
            <a:avLst/>
          </a:prstGeom>
          <a:noFill/>
        </p:spPr>
        <p:txBody>
          <a:bodyPr wrap="square" rtlCol="0">
            <a:spAutoFit/>
          </a:bodyPr>
          <a:lstStyle/>
          <a:p>
            <a:pPr>
              <a:lnSpc>
                <a:spcPct val="150000"/>
              </a:lnSpc>
            </a:pPr>
            <a:r>
              <a:rPr lang="en-US" sz="2000" dirty="0">
                <a:latin typeface="Arial Rounded MT Bold" panose="020F0704030504030204" pitchFamily="34" charset="0"/>
              </a:rPr>
              <a:t>Abid Ali</a:t>
            </a:r>
          </a:p>
          <a:p>
            <a:pPr>
              <a:lnSpc>
                <a:spcPct val="150000"/>
              </a:lnSpc>
            </a:pPr>
            <a:r>
              <a:rPr lang="en-US" sz="1600" i="1" dirty="0">
                <a:latin typeface="Yu Mincho Demibold" panose="02020600000000000000" pitchFamily="18" charset="-128"/>
                <a:ea typeface="Yu Mincho Demibold" panose="02020600000000000000" pitchFamily="18" charset="-128"/>
              </a:rPr>
              <a:t>Business Development Manager - KSA</a:t>
            </a:r>
          </a:p>
        </p:txBody>
      </p:sp>
      <p:sp>
        <p:nvSpPr>
          <p:cNvPr id="4" name="TextBox 3">
            <a:extLst>
              <a:ext uri="{FF2B5EF4-FFF2-40B4-BE49-F238E27FC236}">
                <a16:creationId xmlns:a16="http://schemas.microsoft.com/office/drawing/2014/main" id="{633CEA54-6B5B-0559-F1B9-C0B6A8001BB5}"/>
              </a:ext>
            </a:extLst>
          </p:cNvPr>
          <p:cNvSpPr txBox="1"/>
          <p:nvPr/>
        </p:nvSpPr>
        <p:spPr>
          <a:xfrm>
            <a:off x="6096000" y="2038393"/>
            <a:ext cx="5476897" cy="889924"/>
          </a:xfrm>
          <a:prstGeom prst="rect">
            <a:avLst/>
          </a:prstGeom>
          <a:noFill/>
        </p:spPr>
        <p:txBody>
          <a:bodyPr wrap="square" rtlCol="0">
            <a:spAutoFit/>
          </a:bodyPr>
          <a:lstStyle/>
          <a:p>
            <a:pPr>
              <a:lnSpc>
                <a:spcPct val="150000"/>
              </a:lnSpc>
            </a:pPr>
            <a:r>
              <a:rPr lang="en-US" sz="2000" dirty="0">
                <a:latin typeface="Arial Rounded MT Bold" panose="020F0704030504030204" pitchFamily="34" charset="0"/>
              </a:rPr>
              <a:t>Mary Joy </a:t>
            </a:r>
          </a:p>
          <a:p>
            <a:pPr>
              <a:lnSpc>
                <a:spcPct val="150000"/>
              </a:lnSpc>
            </a:pPr>
            <a:r>
              <a:rPr lang="en-US" sz="1600" i="1" dirty="0">
                <a:latin typeface="Yu Mincho Demibold" panose="02020600000000000000" pitchFamily="18" charset="-128"/>
                <a:ea typeface="Yu Mincho Demibold" panose="02020600000000000000" pitchFamily="18" charset="-128"/>
              </a:rPr>
              <a:t>Business Development Manager - UAE</a:t>
            </a:r>
          </a:p>
        </p:txBody>
      </p:sp>
      <p:pic>
        <p:nvPicPr>
          <p:cNvPr id="7" name="Picture 6">
            <a:extLst>
              <a:ext uri="{FF2B5EF4-FFF2-40B4-BE49-F238E27FC236}">
                <a16:creationId xmlns:a16="http://schemas.microsoft.com/office/drawing/2014/main" id="{AF026A5B-FA8F-BDE9-3EFB-556DEACF5DF5}"/>
              </a:ext>
            </a:extLst>
          </p:cNvPr>
          <p:cNvPicPr>
            <a:picLocks noChangeAspect="1"/>
          </p:cNvPicPr>
          <p:nvPr/>
        </p:nvPicPr>
        <p:blipFill>
          <a:blip r:embed="rId2"/>
          <a:stretch>
            <a:fillRect/>
          </a:stretch>
        </p:blipFill>
        <p:spPr>
          <a:xfrm>
            <a:off x="647118" y="3049719"/>
            <a:ext cx="4184210" cy="2648147"/>
          </a:xfrm>
          <a:prstGeom prst="rect">
            <a:avLst/>
          </a:prstGeom>
        </p:spPr>
      </p:pic>
      <p:pic>
        <p:nvPicPr>
          <p:cNvPr id="9" name="Picture 8">
            <a:extLst>
              <a:ext uri="{FF2B5EF4-FFF2-40B4-BE49-F238E27FC236}">
                <a16:creationId xmlns:a16="http://schemas.microsoft.com/office/drawing/2014/main" id="{ECDB249D-0671-F4EB-7B26-2F5C9669DCD3}"/>
              </a:ext>
            </a:extLst>
          </p:cNvPr>
          <p:cNvPicPr>
            <a:picLocks noChangeAspect="1"/>
          </p:cNvPicPr>
          <p:nvPr/>
        </p:nvPicPr>
        <p:blipFill>
          <a:blip r:embed="rId3"/>
          <a:stretch>
            <a:fillRect/>
          </a:stretch>
        </p:blipFill>
        <p:spPr>
          <a:xfrm>
            <a:off x="5778258" y="3197159"/>
            <a:ext cx="4184210" cy="2802211"/>
          </a:xfrm>
          <a:prstGeom prst="rect">
            <a:avLst/>
          </a:prstGeom>
        </p:spPr>
      </p:pic>
      <p:grpSp>
        <p:nvGrpSpPr>
          <p:cNvPr id="10" name="object 28">
            <a:extLst>
              <a:ext uri="{FF2B5EF4-FFF2-40B4-BE49-F238E27FC236}">
                <a16:creationId xmlns:a16="http://schemas.microsoft.com/office/drawing/2014/main" id="{DC93459F-59BD-747D-B2C3-D69BFD44A47B}"/>
              </a:ext>
            </a:extLst>
          </p:cNvPr>
          <p:cNvGrpSpPr/>
          <p:nvPr/>
        </p:nvGrpSpPr>
        <p:grpSpPr>
          <a:xfrm>
            <a:off x="7227418" y="3299155"/>
            <a:ext cx="4964581" cy="3554212"/>
            <a:chOff x="8786623" y="4966253"/>
            <a:chExt cx="9501375" cy="5320747"/>
          </a:xfrm>
        </p:grpSpPr>
        <p:sp>
          <p:nvSpPr>
            <p:cNvPr id="11" name="object 31">
              <a:extLst>
                <a:ext uri="{FF2B5EF4-FFF2-40B4-BE49-F238E27FC236}">
                  <a16:creationId xmlns:a16="http://schemas.microsoft.com/office/drawing/2014/main" id="{093F6ACE-09D3-94A8-7322-E9F416958349}"/>
                </a:ext>
              </a:extLst>
            </p:cNvPr>
            <p:cNvSpPr/>
            <p:nvPr/>
          </p:nvSpPr>
          <p:spPr>
            <a:xfrm>
              <a:off x="8786623" y="9686151"/>
              <a:ext cx="6674893" cy="600848"/>
            </a:xfrm>
            <a:custGeom>
              <a:avLst/>
              <a:gdLst/>
              <a:ahLst/>
              <a:cxnLst/>
              <a:rect l="l" t="t" r="r" b="b"/>
              <a:pathLst>
                <a:path w="7066280" h="974090">
                  <a:moveTo>
                    <a:pt x="7066277" y="973835"/>
                  </a:moveTo>
                  <a:lnTo>
                    <a:pt x="7018391" y="973835"/>
                  </a:lnTo>
                  <a:lnTo>
                    <a:pt x="6093354" y="23932"/>
                  </a:lnTo>
                  <a:lnTo>
                    <a:pt x="6117928" y="0"/>
                  </a:lnTo>
                  <a:lnTo>
                    <a:pt x="7066277" y="973835"/>
                  </a:lnTo>
                  <a:close/>
                </a:path>
                <a:path w="7066280" h="974090">
                  <a:moveTo>
                    <a:pt x="6787968" y="973835"/>
                  </a:moveTo>
                  <a:lnTo>
                    <a:pt x="6741851" y="973835"/>
                  </a:lnTo>
                  <a:lnTo>
                    <a:pt x="5816383" y="23490"/>
                  </a:lnTo>
                  <a:lnTo>
                    <a:pt x="5840052" y="439"/>
                  </a:lnTo>
                  <a:lnTo>
                    <a:pt x="6787968" y="973835"/>
                  </a:lnTo>
                  <a:close/>
                </a:path>
                <a:path w="7066280" h="974090">
                  <a:moveTo>
                    <a:pt x="6509659" y="973835"/>
                  </a:moveTo>
                  <a:lnTo>
                    <a:pt x="6465311" y="973835"/>
                  </a:lnTo>
                  <a:lnTo>
                    <a:pt x="5539412" y="23048"/>
                  </a:lnTo>
                  <a:lnTo>
                    <a:pt x="5562174" y="881"/>
                  </a:lnTo>
                  <a:lnTo>
                    <a:pt x="6509659" y="973835"/>
                  </a:lnTo>
                  <a:close/>
                </a:path>
                <a:path w="7066280" h="974090">
                  <a:moveTo>
                    <a:pt x="6231350" y="973835"/>
                  </a:moveTo>
                  <a:lnTo>
                    <a:pt x="6188771" y="973835"/>
                  </a:lnTo>
                  <a:lnTo>
                    <a:pt x="5262442" y="22606"/>
                  </a:lnTo>
                  <a:lnTo>
                    <a:pt x="5284295" y="1323"/>
                  </a:lnTo>
                  <a:lnTo>
                    <a:pt x="6231350" y="973835"/>
                  </a:lnTo>
                  <a:close/>
                </a:path>
                <a:path w="7066280" h="974090">
                  <a:moveTo>
                    <a:pt x="5953042" y="973835"/>
                  </a:moveTo>
                  <a:lnTo>
                    <a:pt x="5912230" y="973835"/>
                  </a:lnTo>
                  <a:lnTo>
                    <a:pt x="4985471" y="22164"/>
                  </a:lnTo>
                  <a:lnTo>
                    <a:pt x="5006417" y="1765"/>
                  </a:lnTo>
                  <a:lnTo>
                    <a:pt x="5953042" y="973835"/>
                  </a:lnTo>
                  <a:close/>
                </a:path>
                <a:path w="7066280" h="974090">
                  <a:moveTo>
                    <a:pt x="5674733" y="973835"/>
                  </a:moveTo>
                  <a:lnTo>
                    <a:pt x="5635690" y="973835"/>
                  </a:lnTo>
                  <a:lnTo>
                    <a:pt x="4708501" y="21722"/>
                  </a:lnTo>
                  <a:lnTo>
                    <a:pt x="4728539" y="2207"/>
                  </a:lnTo>
                  <a:lnTo>
                    <a:pt x="5674733" y="973835"/>
                  </a:lnTo>
                  <a:close/>
                </a:path>
                <a:path w="7066280" h="974090">
                  <a:moveTo>
                    <a:pt x="5396424" y="973835"/>
                  </a:moveTo>
                  <a:lnTo>
                    <a:pt x="5359150" y="973835"/>
                  </a:lnTo>
                  <a:lnTo>
                    <a:pt x="4431530" y="21280"/>
                  </a:lnTo>
                  <a:lnTo>
                    <a:pt x="4450661" y="2649"/>
                  </a:lnTo>
                  <a:lnTo>
                    <a:pt x="5396424" y="973835"/>
                  </a:lnTo>
                  <a:close/>
                </a:path>
                <a:path w="7066280" h="974090">
                  <a:moveTo>
                    <a:pt x="5118115" y="973835"/>
                  </a:moveTo>
                  <a:lnTo>
                    <a:pt x="5082609" y="973835"/>
                  </a:lnTo>
                  <a:lnTo>
                    <a:pt x="4154559" y="20838"/>
                  </a:lnTo>
                  <a:lnTo>
                    <a:pt x="4172782" y="3091"/>
                  </a:lnTo>
                  <a:lnTo>
                    <a:pt x="5118115" y="973835"/>
                  </a:lnTo>
                  <a:close/>
                </a:path>
                <a:path w="7066280" h="974090">
                  <a:moveTo>
                    <a:pt x="4839807" y="973835"/>
                  </a:moveTo>
                  <a:lnTo>
                    <a:pt x="4806069" y="973835"/>
                  </a:lnTo>
                  <a:lnTo>
                    <a:pt x="3877588" y="20396"/>
                  </a:lnTo>
                  <a:lnTo>
                    <a:pt x="3894904" y="3533"/>
                  </a:lnTo>
                  <a:lnTo>
                    <a:pt x="4839807" y="973835"/>
                  </a:lnTo>
                  <a:close/>
                </a:path>
                <a:path w="7066280" h="974090">
                  <a:moveTo>
                    <a:pt x="4561498" y="973835"/>
                  </a:moveTo>
                  <a:lnTo>
                    <a:pt x="4529528" y="973835"/>
                  </a:lnTo>
                  <a:lnTo>
                    <a:pt x="3600618" y="19954"/>
                  </a:lnTo>
                  <a:lnTo>
                    <a:pt x="3617025" y="3975"/>
                  </a:lnTo>
                  <a:lnTo>
                    <a:pt x="4561498" y="973835"/>
                  </a:lnTo>
                  <a:close/>
                </a:path>
                <a:path w="7066280" h="974090">
                  <a:moveTo>
                    <a:pt x="4283189" y="973835"/>
                  </a:moveTo>
                  <a:lnTo>
                    <a:pt x="4252988" y="973835"/>
                  </a:lnTo>
                  <a:lnTo>
                    <a:pt x="3323647" y="19512"/>
                  </a:lnTo>
                  <a:lnTo>
                    <a:pt x="3339147" y="4417"/>
                  </a:lnTo>
                  <a:lnTo>
                    <a:pt x="4283189" y="973835"/>
                  </a:lnTo>
                  <a:close/>
                </a:path>
                <a:path w="7066280" h="974090">
                  <a:moveTo>
                    <a:pt x="4004880" y="973835"/>
                  </a:moveTo>
                  <a:lnTo>
                    <a:pt x="3976448" y="973835"/>
                  </a:lnTo>
                  <a:lnTo>
                    <a:pt x="3046677" y="19070"/>
                  </a:lnTo>
                  <a:lnTo>
                    <a:pt x="3061269" y="4859"/>
                  </a:lnTo>
                  <a:lnTo>
                    <a:pt x="4004880" y="973835"/>
                  </a:lnTo>
                  <a:close/>
                </a:path>
                <a:path w="7066280" h="974090">
                  <a:moveTo>
                    <a:pt x="3726571" y="973835"/>
                  </a:moveTo>
                  <a:lnTo>
                    <a:pt x="3699908" y="973835"/>
                  </a:lnTo>
                  <a:lnTo>
                    <a:pt x="2769706" y="18628"/>
                  </a:lnTo>
                  <a:lnTo>
                    <a:pt x="2783390" y="5301"/>
                  </a:lnTo>
                  <a:lnTo>
                    <a:pt x="3726571" y="973835"/>
                  </a:lnTo>
                  <a:close/>
                </a:path>
                <a:path w="7066280" h="974090">
                  <a:moveTo>
                    <a:pt x="3448262" y="973835"/>
                  </a:moveTo>
                  <a:lnTo>
                    <a:pt x="3423367" y="973835"/>
                  </a:lnTo>
                  <a:lnTo>
                    <a:pt x="2492735" y="18186"/>
                  </a:lnTo>
                  <a:lnTo>
                    <a:pt x="2505512" y="5743"/>
                  </a:lnTo>
                  <a:lnTo>
                    <a:pt x="3448262" y="973835"/>
                  </a:lnTo>
                  <a:close/>
                </a:path>
                <a:path w="7066280" h="974090">
                  <a:moveTo>
                    <a:pt x="3169954" y="973835"/>
                  </a:moveTo>
                  <a:lnTo>
                    <a:pt x="3146827" y="973835"/>
                  </a:lnTo>
                  <a:lnTo>
                    <a:pt x="2215765" y="17744"/>
                  </a:lnTo>
                  <a:lnTo>
                    <a:pt x="2227633" y="6185"/>
                  </a:lnTo>
                  <a:lnTo>
                    <a:pt x="3169954" y="973835"/>
                  </a:lnTo>
                  <a:close/>
                </a:path>
                <a:path w="7066280" h="974090">
                  <a:moveTo>
                    <a:pt x="2891645" y="973835"/>
                  </a:moveTo>
                  <a:lnTo>
                    <a:pt x="2870287" y="973835"/>
                  </a:lnTo>
                  <a:lnTo>
                    <a:pt x="1938794" y="17302"/>
                  </a:lnTo>
                  <a:lnTo>
                    <a:pt x="1949755" y="6627"/>
                  </a:lnTo>
                  <a:lnTo>
                    <a:pt x="2891645" y="973835"/>
                  </a:lnTo>
                  <a:close/>
                </a:path>
                <a:path w="7066280" h="974090">
                  <a:moveTo>
                    <a:pt x="2613336" y="973835"/>
                  </a:moveTo>
                  <a:lnTo>
                    <a:pt x="2593747" y="973835"/>
                  </a:lnTo>
                  <a:lnTo>
                    <a:pt x="1661824" y="16860"/>
                  </a:lnTo>
                  <a:lnTo>
                    <a:pt x="1671877" y="7069"/>
                  </a:lnTo>
                  <a:lnTo>
                    <a:pt x="2613336" y="973835"/>
                  </a:lnTo>
                  <a:close/>
                </a:path>
                <a:path w="7066280" h="974090">
                  <a:moveTo>
                    <a:pt x="2335028" y="973835"/>
                  </a:moveTo>
                  <a:lnTo>
                    <a:pt x="2317206" y="973835"/>
                  </a:lnTo>
                  <a:lnTo>
                    <a:pt x="1384853" y="16418"/>
                  </a:lnTo>
                  <a:lnTo>
                    <a:pt x="1393999" y="7511"/>
                  </a:lnTo>
                  <a:lnTo>
                    <a:pt x="2335028" y="973835"/>
                  </a:lnTo>
                  <a:close/>
                </a:path>
                <a:path w="7066280" h="974090">
                  <a:moveTo>
                    <a:pt x="2056719" y="973835"/>
                  </a:moveTo>
                  <a:lnTo>
                    <a:pt x="2040665" y="973835"/>
                  </a:lnTo>
                  <a:lnTo>
                    <a:pt x="1107882" y="15976"/>
                  </a:lnTo>
                  <a:lnTo>
                    <a:pt x="1116120" y="7953"/>
                  </a:lnTo>
                  <a:lnTo>
                    <a:pt x="2056719" y="973835"/>
                  </a:lnTo>
                  <a:close/>
                </a:path>
                <a:path w="7066280" h="974090">
                  <a:moveTo>
                    <a:pt x="1778410" y="973835"/>
                  </a:moveTo>
                  <a:lnTo>
                    <a:pt x="1764125" y="973835"/>
                  </a:lnTo>
                  <a:lnTo>
                    <a:pt x="830911" y="15534"/>
                  </a:lnTo>
                  <a:lnTo>
                    <a:pt x="838242" y="8395"/>
                  </a:lnTo>
                  <a:lnTo>
                    <a:pt x="1778410" y="973835"/>
                  </a:lnTo>
                  <a:close/>
                </a:path>
                <a:path w="7066280" h="974090">
                  <a:moveTo>
                    <a:pt x="1500101" y="973835"/>
                  </a:moveTo>
                  <a:lnTo>
                    <a:pt x="1487585" y="973835"/>
                  </a:lnTo>
                  <a:lnTo>
                    <a:pt x="553941" y="15092"/>
                  </a:lnTo>
                  <a:lnTo>
                    <a:pt x="560363" y="8837"/>
                  </a:lnTo>
                  <a:lnTo>
                    <a:pt x="1500101" y="973835"/>
                  </a:lnTo>
                  <a:close/>
                </a:path>
                <a:path w="7066280" h="974090">
                  <a:moveTo>
                    <a:pt x="1221792" y="973835"/>
                  </a:moveTo>
                  <a:lnTo>
                    <a:pt x="1211044" y="973835"/>
                  </a:lnTo>
                  <a:lnTo>
                    <a:pt x="276970" y="14650"/>
                  </a:lnTo>
                  <a:lnTo>
                    <a:pt x="282485" y="9279"/>
                  </a:lnTo>
                  <a:lnTo>
                    <a:pt x="1221792" y="973835"/>
                  </a:lnTo>
                  <a:close/>
                </a:path>
                <a:path w="7066280" h="974090">
                  <a:moveTo>
                    <a:pt x="943483" y="973835"/>
                  </a:moveTo>
                  <a:lnTo>
                    <a:pt x="934504" y="973835"/>
                  </a:lnTo>
                  <a:lnTo>
                    <a:pt x="0" y="14208"/>
                  </a:lnTo>
                  <a:lnTo>
                    <a:pt x="4607" y="9721"/>
                  </a:lnTo>
                  <a:lnTo>
                    <a:pt x="943483" y="973835"/>
                  </a:lnTo>
                  <a:close/>
                </a:path>
              </a:pathLst>
            </a:custGeom>
            <a:solidFill>
              <a:srgbClr val="087D45"/>
            </a:solidFill>
          </p:spPr>
          <p:txBody>
            <a:bodyPr wrap="square" lIns="0" tIns="0" rIns="0" bIns="0" rtlCol="0"/>
            <a:lstStyle/>
            <a:p>
              <a:endParaRPr/>
            </a:p>
          </p:txBody>
        </p:sp>
        <p:pic>
          <p:nvPicPr>
            <p:cNvPr id="12" name="object 29">
              <a:extLst>
                <a:ext uri="{FF2B5EF4-FFF2-40B4-BE49-F238E27FC236}">
                  <a16:creationId xmlns:a16="http://schemas.microsoft.com/office/drawing/2014/main" id="{D752A4D4-A1E8-C0F4-CD23-A7925D1BAB90}"/>
                </a:ext>
              </a:extLst>
            </p:cNvPr>
            <p:cNvPicPr/>
            <p:nvPr/>
          </p:nvPicPr>
          <p:blipFill>
            <a:blip r:embed="rId4" cstate="print"/>
            <a:stretch>
              <a:fillRect/>
            </a:stretch>
          </p:blipFill>
          <p:spPr>
            <a:xfrm>
              <a:off x="13597355" y="4966253"/>
              <a:ext cx="4690643" cy="5320747"/>
            </a:xfrm>
            <a:prstGeom prst="rect">
              <a:avLst/>
            </a:prstGeom>
          </p:spPr>
        </p:pic>
      </p:grpSp>
      <p:pic>
        <p:nvPicPr>
          <p:cNvPr id="14" name="Picture 13">
            <a:extLst>
              <a:ext uri="{FF2B5EF4-FFF2-40B4-BE49-F238E27FC236}">
                <a16:creationId xmlns:a16="http://schemas.microsoft.com/office/drawing/2014/main" id="{9F0F9460-DC3B-05A2-C415-B18F8F6F69D2}"/>
              </a:ext>
            </a:extLst>
          </p:cNvPr>
          <p:cNvPicPr>
            <a:picLocks noChangeAspect="1"/>
          </p:cNvPicPr>
          <p:nvPr/>
        </p:nvPicPr>
        <p:blipFill>
          <a:blip r:embed="rId5"/>
          <a:stretch>
            <a:fillRect/>
          </a:stretch>
        </p:blipFill>
        <p:spPr>
          <a:xfrm>
            <a:off x="9647483" y="126285"/>
            <a:ext cx="2544516" cy="852413"/>
          </a:xfrm>
          <a:prstGeom prst="rect">
            <a:avLst/>
          </a:prstGeom>
        </p:spPr>
      </p:pic>
      <p:pic>
        <p:nvPicPr>
          <p:cNvPr id="5" name="Graphic 4" descr="Braille">
            <a:extLst>
              <a:ext uri="{FF2B5EF4-FFF2-40B4-BE49-F238E27FC236}">
                <a16:creationId xmlns:a16="http://schemas.microsoft.com/office/drawing/2014/main" id="{B90C90BA-5ABA-106F-8A28-16E126E75E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225540"/>
            <a:ext cx="721774" cy="721774"/>
          </a:xfrm>
          <a:prstGeom prst="rect">
            <a:avLst/>
          </a:prstGeom>
        </p:spPr>
      </p:pic>
    </p:spTree>
    <p:extLst>
      <p:ext uri="{BB962C8B-B14F-4D97-AF65-F5344CB8AC3E}">
        <p14:creationId xmlns:p14="http://schemas.microsoft.com/office/powerpoint/2010/main" val="1335498184"/>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DFDFD"/>
        </a:solidFill>
        <a:effectLst/>
      </p:bgPr>
    </p:bg>
    <p:spTree>
      <p:nvGrpSpPr>
        <p:cNvPr id="1" name=""/>
        <p:cNvGrpSpPr/>
        <p:nvPr/>
      </p:nvGrpSpPr>
      <p:grpSpPr>
        <a:xfrm>
          <a:off x="0" y="0"/>
          <a:ext cx="0" cy="0"/>
          <a:chOff x="0" y="0"/>
          <a:chExt cx="0" cy="0"/>
        </a:xfrm>
      </p:grpSpPr>
      <p:sp>
        <p:nvSpPr>
          <p:cNvPr id="2" name="Object 1"/>
          <p:cNvSpPr/>
          <p:nvPr/>
        </p:nvSpPr>
        <p:spPr>
          <a:xfrm>
            <a:off x="-862626" y="284187"/>
            <a:ext cx="5247132" cy="563620"/>
          </a:xfrm>
          <a:prstGeom prst="rect">
            <a:avLst/>
          </a:prstGeom>
          <a:noFill/>
        </p:spPr>
        <p:txBody>
          <a:bodyPr wrap="square" lIns="0" tIns="0" rIns="0" bIns="0" rtlCol="0" anchor="t"/>
          <a:lstStyle/>
          <a:p>
            <a:pPr algn="ctr">
              <a:lnSpc>
                <a:spcPts val="4440"/>
              </a:lnSpc>
              <a:buNone/>
            </a:pPr>
            <a:r>
              <a:rPr lang="en-US" sz="3750" dirty="0">
                <a:solidFill>
                  <a:srgbClr val="1B2F35">
                    <a:alpha val="90000"/>
                  </a:srgbClr>
                </a:solidFill>
                <a:latin typeface="Trocchi" pitchFamily="34" charset="0"/>
                <a:ea typeface="Trocchi" pitchFamily="34" charset="-122"/>
                <a:cs typeface="Trocchi" pitchFamily="34" charset="-120"/>
              </a:rPr>
              <a:t>  ABOUT US  </a:t>
            </a:r>
            <a:endParaRPr lang="en-US" dirty="0"/>
          </a:p>
        </p:txBody>
      </p:sp>
      <p:sp>
        <p:nvSpPr>
          <p:cNvPr id="3" name="Object 2"/>
          <p:cNvSpPr/>
          <p:nvPr/>
        </p:nvSpPr>
        <p:spPr>
          <a:xfrm>
            <a:off x="641180" y="1188720"/>
            <a:ext cx="3879613" cy="1279602"/>
          </a:xfrm>
          <a:prstGeom prst="rect">
            <a:avLst/>
          </a:prstGeom>
          <a:noFill/>
        </p:spPr>
        <p:txBody>
          <a:bodyPr wrap="square" lIns="0" tIns="0" rIns="0" bIns="0" rtlCol="0" anchor="t"/>
          <a:lstStyle/>
          <a:p>
            <a:pPr algn="l">
              <a:lnSpc>
                <a:spcPts val="2016"/>
              </a:lnSpc>
              <a:buNone/>
            </a:pPr>
            <a:r>
              <a:rPr lang="en-US" sz="1440" dirty="0">
                <a:solidFill>
                  <a:srgbClr val="1C2F35">
                    <a:alpha val="70000"/>
                  </a:srgbClr>
                </a:solidFill>
                <a:latin typeface="Montserrat" pitchFamily="34" charset="0"/>
                <a:ea typeface="Montserrat" pitchFamily="34" charset="-122"/>
                <a:cs typeface="Montserrat" pitchFamily="34" charset="-120"/>
              </a:rPr>
              <a:t>In today’s globalized world, having the right partners is essential for successful business execution and completion.</a:t>
            </a:r>
          </a:p>
        </p:txBody>
      </p:sp>
      <p:sp>
        <p:nvSpPr>
          <p:cNvPr id="7" name="Object 2">
            <a:extLst>
              <a:ext uri="{FF2B5EF4-FFF2-40B4-BE49-F238E27FC236}">
                <a16:creationId xmlns:a16="http://schemas.microsoft.com/office/drawing/2014/main" id="{0B03C72A-B4E7-BB90-D62B-AE6A32E15971}"/>
              </a:ext>
            </a:extLst>
          </p:cNvPr>
          <p:cNvSpPr/>
          <p:nvPr/>
        </p:nvSpPr>
        <p:spPr>
          <a:xfrm>
            <a:off x="641181" y="2149398"/>
            <a:ext cx="4435568" cy="1279602"/>
          </a:xfrm>
          <a:prstGeom prst="rect">
            <a:avLst/>
          </a:prstGeom>
          <a:noFill/>
        </p:spPr>
        <p:txBody>
          <a:bodyPr wrap="square" lIns="0" tIns="0" rIns="0" bIns="0" rtlCol="0" anchor="t"/>
          <a:lstStyle/>
          <a:p>
            <a:pPr algn="l">
              <a:lnSpc>
                <a:spcPts val="2016"/>
              </a:lnSpc>
              <a:buNone/>
            </a:pPr>
            <a:endParaRPr lang="en-US" sz="1440" dirty="0">
              <a:solidFill>
                <a:srgbClr val="1C2F35">
                  <a:alpha val="70000"/>
                </a:srgbClr>
              </a:solidFill>
              <a:latin typeface="Montserrat" pitchFamily="34" charset="0"/>
              <a:ea typeface="Montserrat" pitchFamily="34" charset="-122"/>
              <a:cs typeface="Montserrat" pitchFamily="34" charset="-120"/>
            </a:endParaRPr>
          </a:p>
          <a:p>
            <a:pPr algn="l">
              <a:lnSpc>
                <a:spcPts val="2016"/>
              </a:lnSpc>
              <a:buNone/>
            </a:pPr>
            <a:r>
              <a:rPr lang="en-US" sz="1440" dirty="0">
                <a:solidFill>
                  <a:srgbClr val="1C2F35">
                    <a:alpha val="70000"/>
                  </a:srgbClr>
                </a:solidFill>
                <a:latin typeface="Montserrat" pitchFamily="34" charset="0"/>
                <a:ea typeface="Montserrat" pitchFamily="34" charset="-122"/>
                <a:cs typeface="Montserrat" pitchFamily="34" charset="-120"/>
              </a:rPr>
              <a:t>As a leading Saudi project management company, BIOERA has become the preferred intermediary for top international strategic partners in the engineering and project solutions sectors for life sciences and advanced technology industries that offer turnkey modular facility solutions and off-site pharmaceutical plant manufacturing worldwide.</a:t>
            </a:r>
            <a:endParaRPr lang="en-US" dirty="0"/>
          </a:p>
        </p:txBody>
      </p:sp>
      <p:grpSp>
        <p:nvGrpSpPr>
          <p:cNvPr id="10" name="object 28">
            <a:extLst>
              <a:ext uri="{FF2B5EF4-FFF2-40B4-BE49-F238E27FC236}">
                <a16:creationId xmlns:a16="http://schemas.microsoft.com/office/drawing/2014/main" id="{353D2F56-6AB8-3C6A-E663-277929AE4730}"/>
              </a:ext>
            </a:extLst>
          </p:cNvPr>
          <p:cNvGrpSpPr/>
          <p:nvPr/>
        </p:nvGrpSpPr>
        <p:grpSpPr>
          <a:xfrm>
            <a:off x="3286124" y="1926491"/>
            <a:ext cx="8905875" cy="4931509"/>
            <a:chOff x="8395236" y="4966253"/>
            <a:chExt cx="9892762" cy="5320747"/>
          </a:xfrm>
        </p:grpSpPr>
        <p:sp>
          <p:nvSpPr>
            <p:cNvPr id="11" name="object 31">
              <a:extLst>
                <a:ext uri="{FF2B5EF4-FFF2-40B4-BE49-F238E27FC236}">
                  <a16:creationId xmlns:a16="http://schemas.microsoft.com/office/drawing/2014/main" id="{BF7A2A62-D0FD-25DC-0DCB-EA96D2FA3F3F}"/>
                </a:ext>
              </a:extLst>
            </p:cNvPr>
            <p:cNvSpPr/>
            <p:nvPr/>
          </p:nvSpPr>
          <p:spPr>
            <a:xfrm>
              <a:off x="8395236" y="9312910"/>
              <a:ext cx="7066280" cy="974090"/>
            </a:xfrm>
            <a:custGeom>
              <a:avLst/>
              <a:gdLst/>
              <a:ahLst/>
              <a:cxnLst/>
              <a:rect l="l" t="t" r="r" b="b"/>
              <a:pathLst>
                <a:path w="7066280" h="974090">
                  <a:moveTo>
                    <a:pt x="7066277" y="973835"/>
                  </a:moveTo>
                  <a:lnTo>
                    <a:pt x="7018391" y="973835"/>
                  </a:lnTo>
                  <a:lnTo>
                    <a:pt x="6093354" y="23932"/>
                  </a:lnTo>
                  <a:lnTo>
                    <a:pt x="6117928" y="0"/>
                  </a:lnTo>
                  <a:lnTo>
                    <a:pt x="7066277" y="973835"/>
                  </a:lnTo>
                  <a:close/>
                </a:path>
                <a:path w="7066280" h="974090">
                  <a:moveTo>
                    <a:pt x="6787968" y="973835"/>
                  </a:moveTo>
                  <a:lnTo>
                    <a:pt x="6741851" y="973835"/>
                  </a:lnTo>
                  <a:lnTo>
                    <a:pt x="5816383" y="23490"/>
                  </a:lnTo>
                  <a:lnTo>
                    <a:pt x="5840052" y="439"/>
                  </a:lnTo>
                  <a:lnTo>
                    <a:pt x="6787968" y="973835"/>
                  </a:lnTo>
                  <a:close/>
                </a:path>
                <a:path w="7066280" h="974090">
                  <a:moveTo>
                    <a:pt x="6509659" y="973835"/>
                  </a:moveTo>
                  <a:lnTo>
                    <a:pt x="6465311" y="973835"/>
                  </a:lnTo>
                  <a:lnTo>
                    <a:pt x="5539412" y="23048"/>
                  </a:lnTo>
                  <a:lnTo>
                    <a:pt x="5562174" y="881"/>
                  </a:lnTo>
                  <a:lnTo>
                    <a:pt x="6509659" y="973835"/>
                  </a:lnTo>
                  <a:close/>
                </a:path>
                <a:path w="7066280" h="974090">
                  <a:moveTo>
                    <a:pt x="6231350" y="973835"/>
                  </a:moveTo>
                  <a:lnTo>
                    <a:pt x="6188771" y="973835"/>
                  </a:lnTo>
                  <a:lnTo>
                    <a:pt x="5262442" y="22606"/>
                  </a:lnTo>
                  <a:lnTo>
                    <a:pt x="5284295" y="1323"/>
                  </a:lnTo>
                  <a:lnTo>
                    <a:pt x="6231350" y="973835"/>
                  </a:lnTo>
                  <a:close/>
                </a:path>
                <a:path w="7066280" h="974090">
                  <a:moveTo>
                    <a:pt x="5953042" y="973835"/>
                  </a:moveTo>
                  <a:lnTo>
                    <a:pt x="5912230" y="973835"/>
                  </a:lnTo>
                  <a:lnTo>
                    <a:pt x="4985471" y="22164"/>
                  </a:lnTo>
                  <a:lnTo>
                    <a:pt x="5006417" y="1765"/>
                  </a:lnTo>
                  <a:lnTo>
                    <a:pt x="5953042" y="973835"/>
                  </a:lnTo>
                  <a:close/>
                </a:path>
                <a:path w="7066280" h="974090">
                  <a:moveTo>
                    <a:pt x="5674733" y="973835"/>
                  </a:moveTo>
                  <a:lnTo>
                    <a:pt x="5635690" y="973835"/>
                  </a:lnTo>
                  <a:lnTo>
                    <a:pt x="4708501" y="21722"/>
                  </a:lnTo>
                  <a:lnTo>
                    <a:pt x="4728539" y="2207"/>
                  </a:lnTo>
                  <a:lnTo>
                    <a:pt x="5674733" y="973835"/>
                  </a:lnTo>
                  <a:close/>
                </a:path>
                <a:path w="7066280" h="974090">
                  <a:moveTo>
                    <a:pt x="5396424" y="973835"/>
                  </a:moveTo>
                  <a:lnTo>
                    <a:pt x="5359150" y="973835"/>
                  </a:lnTo>
                  <a:lnTo>
                    <a:pt x="4431530" y="21280"/>
                  </a:lnTo>
                  <a:lnTo>
                    <a:pt x="4450661" y="2649"/>
                  </a:lnTo>
                  <a:lnTo>
                    <a:pt x="5396424" y="973835"/>
                  </a:lnTo>
                  <a:close/>
                </a:path>
                <a:path w="7066280" h="974090">
                  <a:moveTo>
                    <a:pt x="5118115" y="973835"/>
                  </a:moveTo>
                  <a:lnTo>
                    <a:pt x="5082609" y="973835"/>
                  </a:lnTo>
                  <a:lnTo>
                    <a:pt x="4154559" y="20838"/>
                  </a:lnTo>
                  <a:lnTo>
                    <a:pt x="4172782" y="3091"/>
                  </a:lnTo>
                  <a:lnTo>
                    <a:pt x="5118115" y="973835"/>
                  </a:lnTo>
                  <a:close/>
                </a:path>
                <a:path w="7066280" h="974090">
                  <a:moveTo>
                    <a:pt x="4839807" y="973835"/>
                  </a:moveTo>
                  <a:lnTo>
                    <a:pt x="4806069" y="973835"/>
                  </a:lnTo>
                  <a:lnTo>
                    <a:pt x="3877588" y="20396"/>
                  </a:lnTo>
                  <a:lnTo>
                    <a:pt x="3894904" y="3533"/>
                  </a:lnTo>
                  <a:lnTo>
                    <a:pt x="4839807" y="973835"/>
                  </a:lnTo>
                  <a:close/>
                </a:path>
                <a:path w="7066280" h="974090">
                  <a:moveTo>
                    <a:pt x="4561498" y="973835"/>
                  </a:moveTo>
                  <a:lnTo>
                    <a:pt x="4529528" y="973835"/>
                  </a:lnTo>
                  <a:lnTo>
                    <a:pt x="3600618" y="19954"/>
                  </a:lnTo>
                  <a:lnTo>
                    <a:pt x="3617025" y="3975"/>
                  </a:lnTo>
                  <a:lnTo>
                    <a:pt x="4561498" y="973835"/>
                  </a:lnTo>
                  <a:close/>
                </a:path>
                <a:path w="7066280" h="974090">
                  <a:moveTo>
                    <a:pt x="4283189" y="973835"/>
                  </a:moveTo>
                  <a:lnTo>
                    <a:pt x="4252988" y="973835"/>
                  </a:lnTo>
                  <a:lnTo>
                    <a:pt x="3323647" y="19512"/>
                  </a:lnTo>
                  <a:lnTo>
                    <a:pt x="3339147" y="4417"/>
                  </a:lnTo>
                  <a:lnTo>
                    <a:pt x="4283189" y="973835"/>
                  </a:lnTo>
                  <a:close/>
                </a:path>
                <a:path w="7066280" h="974090">
                  <a:moveTo>
                    <a:pt x="4004880" y="973835"/>
                  </a:moveTo>
                  <a:lnTo>
                    <a:pt x="3976448" y="973835"/>
                  </a:lnTo>
                  <a:lnTo>
                    <a:pt x="3046677" y="19070"/>
                  </a:lnTo>
                  <a:lnTo>
                    <a:pt x="3061269" y="4859"/>
                  </a:lnTo>
                  <a:lnTo>
                    <a:pt x="4004880" y="973835"/>
                  </a:lnTo>
                  <a:close/>
                </a:path>
                <a:path w="7066280" h="974090">
                  <a:moveTo>
                    <a:pt x="3726571" y="973835"/>
                  </a:moveTo>
                  <a:lnTo>
                    <a:pt x="3699908" y="973835"/>
                  </a:lnTo>
                  <a:lnTo>
                    <a:pt x="2769706" y="18628"/>
                  </a:lnTo>
                  <a:lnTo>
                    <a:pt x="2783390" y="5301"/>
                  </a:lnTo>
                  <a:lnTo>
                    <a:pt x="3726571" y="973835"/>
                  </a:lnTo>
                  <a:close/>
                </a:path>
                <a:path w="7066280" h="974090">
                  <a:moveTo>
                    <a:pt x="3448262" y="973835"/>
                  </a:moveTo>
                  <a:lnTo>
                    <a:pt x="3423367" y="973835"/>
                  </a:lnTo>
                  <a:lnTo>
                    <a:pt x="2492735" y="18186"/>
                  </a:lnTo>
                  <a:lnTo>
                    <a:pt x="2505512" y="5743"/>
                  </a:lnTo>
                  <a:lnTo>
                    <a:pt x="3448262" y="973835"/>
                  </a:lnTo>
                  <a:close/>
                </a:path>
                <a:path w="7066280" h="974090">
                  <a:moveTo>
                    <a:pt x="3169954" y="973835"/>
                  </a:moveTo>
                  <a:lnTo>
                    <a:pt x="3146827" y="973835"/>
                  </a:lnTo>
                  <a:lnTo>
                    <a:pt x="2215765" y="17744"/>
                  </a:lnTo>
                  <a:lnTo>
                    <a:pt x="2227633" y="6185"/>
                  </a:lnTo>
                  <a:lnTo>
                    <a:pt x="3169954" y="973835"/>
                  </a:lnTo>
                  <a:close/>
                </a:path>
                <a:path w="7066280" h="974090">
                  <a:moveTo>
                    <a:pt x="2891645" y="973835"/>
                  </a:moveTo>
                  <a:lnTo>
                    <a:pt x="2870287" y="973835"/>
                  </a:lnTo>
                  <a:lnTo>
                    <a:pt x="1938794" y="17302"/>
                  </a:lnTo>
                  <a:lnTo>
                    <a:pt x="1949755" y="6627"/>
                  </a:lnTo>
                  <a:lnTo>
                    <a:pt x="2891645" y="973835"/>
                  </a:lnTo>
                  <a:close/>
                </a:path>
                <a:path w="7066280" h="974090">
                  <a:moveTo>
                    <a:pt x="2613336" y="973835"/>
                  </a:moveTo>
                  <a:lnTo>
                    <a:pt x="2593747" y="973835"/>
                  </a:lnTo>
                  <a:lnTo>
                    <a:pt x="1661824" y="16860"/>
                  </a:lnTo>
                  <a:lnTo>
                    <a:pt x="1671877" y="7069"/>
                  </a:lnTo>
                  <a:lnTo>
                    <a:pt x="2613336" y="973835"/>
                  </a:lnTo>
                  <a:close/>
                </a:path>
                <a:path w="7066280" h="974090">
                  <a:moveTo>
                    <a:pt x="2335028" y="973835"/>
                  </a:moveTo>
                  <a:lnTo>
                    <a:pt x="2317206" y="973835"/>
                  </a:lnTo>
                  <a:lnTo>
                    <a:pt x="1384853" y="16418"/>
                  </a:lnTo>
                  <a:lnTo>
                    <a:pt x="1393999" y="7511"/>
                  </a:lnTo>
                  <a:lnTo>
                    <a:pt x="2335028" y="973835"/>
                  </a:lnTo>
                  <a:close/>
                </a:path>
                <a:path w="7066280" h="974090">
                  <a:moveTo>
                    <a:pt x="2056719" y="973835"/>
                  </a:moveTo>
                  <a:lnTo>
                    <a:pt x="2040665" y="973835"/>
                  </a:lnTo>
                  <a:lnTo>
                    <a:pt x="1107882" y="15976"/>
                  </a:lnTo>
                  <a:lnTo>
                    <a:pt x="1116120" y="7953"/>
                  </a:lnTo>
                  <a:lnTo>
                    <a:pt x="2056719" y="973835"/>
                  </a:lnTo>
                  <a:close/>
                </a:path>
                <a:path w="7066280" h="974090">
                  <a:moveTo>
                    <a:pt x="1778410" y="973835"/>
                  </a:moveTo>
                  <a:lnTo>
                    <a:pt x="1764125" y="973835"/>
                  </a:lnTo>
                  <a:lnTo>
                    <a:pt x="830911" y="15534"/>
                  </a:lnTo>
                  <a:lnTo>
                    <a:pt x="838242" y="8395"/>
                  </a:lnTo>
                  <a:lnTo>
                    <a:pt x="1778410" y="973835"/>
                  </a:lnTo>
                  <a:close/>
                </a:path>
                <a:path w="7066280" h="974090">
                  <a:moveTo>
                    <a:pt x="1500101" y="973835"/>
                  </a:moveTo>
                  <a:lnTo>
                    <a:pt x="1487585" y="973835"/>
                  </a:lnTo>
                  <a:lnTo>
                    <a:pt x="553941" y="15092"/>
                  </a:lnTo>
                  <a:lnTo>
                    <a:pt x="560363" y="8837"/>
                  </a:lnTo>
                  <a:lnTo>
                    <a:pt x="1500101" y="973835"/>
                  </a:lnTo>
                  <a:close/>
                </a:path>
                <a:path w="7066280" h="974090">
                  <a:moveTo>
                    <a:pt x="1221792" y="973835"/>
                  </a:moveTo>
                  <a:lnTo>
                    <a:pt x="1211044" y="973835"/>
                  </a:lnTo>
                  <a:lnTo>
                    <a:pt x="276970" y="14650"/>
                  </a:lnTo>
                  <a:lnTo>
                    <a:pt x="282485" y="9279"/>
                  </a:lnTo>
                  <a:lnTo>
                    <a:pt x="1221792" y="973835"/>
                  </a:lnTo>
                  <a:close/>
                </a:path>
                <a:path w="7066280" h="974090">
                  <a:moveTo>
                    <a:pt x="943483" y="973835"/>
                  </a:moveTo>
                  <a:lnTo>
                    <a:pt x="934504" y="973835"/>
                  </a:lnTo>
                  <a:lnTo>
                    <a:pt x="0" y="14208"/>
                  </a:lnTo>
                  <a:lnTo>
                    <a:pt x="4607" y="9721"/>
                  </a:lnTo>
                  <a:lnTo>
                    <a:pt x="943483" y="973835"/>
                  </a:lnTo>
                  <a:close/>
                </a:path>
              </a:pathLst>
            </a:custGeom>
            <a:solidFill>
              <a:srgbClr val="087D45"/>
            </a:solidFill>
          </p:spPr>
          <p:txBody>
            <a:bodyPr wrap="square" lIns="0" tIns="0" rIns="0" bIns="0" rtlCol="0"/>
            <a:lstStyle/>
            <a:p>
              <a:endParaRPr/>
            </a:p>
          </p:txBody>
        </p:sp>
        <p:pic>
          <p:nvPicPr>
            <p:cNvPr id="12" name="object 29">
              <a:extLst>
                <a:ext uri="{FF2B5EF4-FFF2-40B4-BE49-F238E27FC236}">
                  <a16:creationId xmlns:a16="http://schemas.microsoft.com/office/drawing/2014/main" id="{E573AD99-8B04-C9B1-37E3-5841763C44B1}"/>
                </a:ext>
              </a:extLst>
            </p:cNvPr>
            <p:cNvPicPr/>
            <p:nvPr/>
          </p:nvPicPr>
          <p:blipFill>
            <a:blip r:embed="rId3" cstate="print"/>
            <a:stretch>
              <a:fillRect/>
            </a:stretch>
          </p:blipFill>
          <p:spPr>
            <a:xfrm>
              <a:off x="13597355" y="4966253"/>
              <a:ext cx="4690643" cy="5320747"/>
            </a:xfrm>
            <a:prstGeom prst="rect">
              <a:avLst/>
            </a:prstGeom>
          </p:spPr>
        </p:pic>
      </p:grpSp>
      <p:pic>
        <p:nvPicPr>
          <p:cNvPr id="8" name="Picture 2" descr="About">
            <a:extLst>
              <a:ext uri="{FF2B5EF4-FFF2-40B4-BE49-F238E27FC236}">
                <a16:creationId xmlns:a16="http://schemas.microsoft.com/office/drawing/2014/main" id="{0963B659-2756-A79D-A931-79BC8335F4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5466" y="980223"/>
            <a:ext cx="5962735" cy="3520590"/>
          </a:xfrm>
          <a:prstGeom prst="hexagon">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6" descr="Biotech: opportunities for economic complexity and a rewarding career">
            <a:extLst>
              <a:ext uri="{FF2B5EF4-FFF2-40B4-BE49-F238E27FC236}">
                <a16:creationId xmlns:a16="http://schemas.microsoft.com/office/drawing/2014/main" id="{538CDA30-5A88-380A-3255-01CDC575C1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8963" y="4055101"/>
            <a:ext cx="3445177" cy="1599546"/>
          </a:xfrm>
          <a:prstGeom prst="hexagon">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BB086C4-B324-BBA6-FAF6-4E03E696A5C8}"/>
              </a:ext>
            </a:extLst>
          </p:cNvPr>
          <p:cNvPicPr>
            <a:picLocks noChangeAspect="1"/>
          </p:cNvPicPr>
          <p:nvPr/>
        </p:nvPicPr>
        <p:blipFill>
          <a:blip r:embed="rId6"/>
          <a:stretch>
            <a:fillRect/>
          </a:stretch>
        </p:blipFill>
        <p:spPr>
          <a:xfrm>
            <a:off x="9647483" y="126285"/>
            <a:ext cx="2544516" cy="852413"/>
          </a:xfrm>
          <a:prstGeom prst="rect">
            <a:avLst/>
          </a:prstGeom>
        </p:spPr>
      </p:pic>
      <p:pic>
        <p:nvPicPr>
          <p:cNvPr id="4" name="Graphic 3" descr="Braille">
            <a:extLst>
              <a:ext uri="{FF2B5EF4-FFF2-40B4-BE49-F238E27FC236}">
                <a16:creationId xmlns:a16="http://schemas.microsoft.com/office/drawing/2014/main" id="{29F139EF-B4AF-E873-F3B0-8263246F4E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225540"/>
            <a:ext cx="721774" cy="7217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 4">
    <p:bg>
      <p:bgPr>
        <a:solidFill>
          <a:srgbClr val="FDFDFD"/>
        </a:solidFill>
        <a:effectLst/>
      </p:bgPr>
    </p:bg>
    <p:spTree>
      <p:nvGrpSpPr>
        <p:cNvPr id="1" name=""/>
        <p:cNvGrpSpPr/>
        <p:nvPr/>
      </p:nvGrpSpPr>
      <p:grpSpPr>
        <a:xfrm>
          <a:off x="0" y="0"/>
          <a:ext cx="0" cy="0"/>
          <a:chOff x="0" y="0"/>
          <a:chExt cx="0" cy="0"/>
        </a:xfrm>
      </p:grpSpPr>
      <p:sp>
        <p:nvSpPr>
          <p:cNvPr id="2" name="Object 1"/>
          <p:cNvSpPr/>
          <p:nvPr/>
        </p:nvSpPr>
        <p:spPr>
          <a:xfrm>
            <a:off x="3048" y="93441"/>
            <a:ext cx="12188952" cy="563620"/>
          </a:xfrm>
          <a:prstGeom prst="rect">
            <a:avLst/>
          </a:prstGeom>
          <a:noFill/>
        </p:spPr>
        <p:txBody>
          <a:bodyPr wrap="square" lIns="0" tIns="0" rIns="0" bIns="0" rtlCol="0" anchor="t"/>
          <a:lstStyle/>
          <a:p>
            <a:pPr algn="ctr">
              <a:lnSpc>
                <a:spcPts val="4440"/>
              </a:lnSpc>
              <a:buNone/>
            </a:pPr>
            <a:r>
              <a:rPr lang="en-US" sz="3750" dirty="0">
                <a:solidFill>
                  <a:srgbClr val="1B2F35">
                    <a:alpha val="90000"/>
                  </a:srgbClr>
                </a:solidFill>
                <a:latin typeface="Trocchi" pitchFamily="34" charset="0"/>
                <a:ea typeface="Trocchi" pitchFamily="34" charset="-122"/>
                <a:cs typeface="Trocchi" pitchFamily="34" charset="-120"/>
              </a:rPr>
              <a:t>Our Services</a:t>
            </a:r>
            <a:endParaRPr lang="en-US" dirty="0"/>
          </a:p>
        </p:txBody>
      </p:sp>
      <p:pic>
        <p:nvPicPr>
          <p:cNvPr id="6" name="Picture 5">
            <a:extLst>
              <a:ext uri="{FF2B5EF4-FFF2-40B4-BE49-F238E27FC236}">
                <a16:creationId xmlns:a16="http://schemas.microsoft.com/office/drawing/2014/main" id="{03DD9438-F8AE-4004-27AA-E823312D26EA}"/>
              </a:ext>
            </a:extLst>
          </p:cNvPr>
          <p:cNvPicPr>
            <a:picLocks noChangeAspect="1"/>
          </p:cNvPicPr>
          <p:nvPr/>
        </p:nvPicPr>
        <p:blipFill>
          <a:blip r:embed="rId3"/>
          <a:stretch>
            <a:fillRect/>
          </a:stretch>
        </p:blipFill>
        <p:spPr>
          <a:xfrm>
            <a:off x="9647483" y="126285"/>
            <a:ext cx="2544516" cy="852413"/>
          </a:xfrm>
          <a:prstGeom prst="rect">
            <a:avLst/>
          </a:prstGeom>
        </p:spPr>
      </p:pic>
      <p:grpSp>
        <p:nvGrpSpPr>
          <p:cNvPr id="7" name="object 28">
            <a:extLst>
              <a:ext uri="{FF2B5EF4-FFF2-40B4-BE49-F238E27FC236}">
                <a16:creationId xmlns:a16="http://schemas.microsoft.com/office/drawing/2014/main" id="{6B5512DB-8AFB-8BE2-3A68-3D5F4B5FCCB5}"/>
              </a:ext>
            </a:extLst>
          </p:cNvPr>
          <p:cNvGrpSpPr/>
          <p:nvPr/>
        </p:nvGrpSpPr>
        <p:grpSpPr>
          <a:xfrm>
            <a:off x="3286124" y="1926491"/>
            <a:ext cx="8905875" cy="4931509"/>
            <a:chOff x="8395236" y="4966253"/>
            <a:chExt cx="9892762" cy="5320747"/>
          </a:xfrm>
        </p:grpSpPr>
        <p:sp>
          <p:nvSpPr>
            <p:cNvPr id="8" name="object 31">
              <a:extLst>
                <a:ext uri="{FF2B5EF4-FFF2-40B4-BE49-F238E27FC236}">
                  <a16:creationId xmlns:a16="http://schemas.microsoft.com/office/drawing/2014/main" id="{9FB2616D-C232-8655-092A-1A80468825D8}"/>
                </a:ext>
              </a:extLst>
            </p:cNvPr>
            <p:cNvSpPr/>
            <p:nvPr/>
          </p:nvSpPr>
          <p:spPr>
            <a:xfrm>
              <a:off x="8395236" y="9312910"/>
              <a:ext cx="7066280" cy="974090"/>
            </a:xfrm>
            <a:custGeom>
              <a:avLst/>
              <a:gdLst/>
              <a:ahLst/>
              <a:cxnLst/>
              <a:rect l="l" t="t" r="r" b="b"/>
              <a:pathLst>
                <a:path w="7066280" h="974090">
                  <a:moveTo>
                    <a:pt x="7066277" y="973835"/>
                  </a:moveTo>
                  <a:lnTo>
                    <a:pt x="7018391" y="973835"/>
                  </a:lnTo>
                  <a:lnTo>
                    <a:pt x="6093354" y="23932"/>
                  </a:lnTo>
                  <a:lnTo>
                    <a:pt x="6117928" y="0"/>
                  </a:lnTo>
                  <a:lnTo>
                    <a:pt x="7066277" y="973835"/>
                  </a:lnTo>
                  <a:close/>
                </a:path>
                <a:path w="7066280" h="974090">
                  <a:moveTo>
                    <a:pt x="6787968" y="973835"/>
                  </a:moveTo>
                  <a:lnTo>
                    <a:pt x="6741851" y="973835"/>
                  </a:lnTo>
                  <a:lnTo>
                    <a:pt x="5816383" y="23490"/>
                  </a:lnTo>
                  <a:lnTo>
                    <a:pt x="5840052" y="439"/>
                  </a:lnTo>
                  <a:lnTo>
                    <a:pt x="6787968" y="973835"/>
                  </a:lnTo>
                  <a:close/>
                </a:path>
                <a:path w="7066280" h="974090">
                  <a:moveTo>
                    <a:pt x="6509659" y="973835"/>
                  </a:moveTo>
                  <a:lnTo>
                    <a:pt x="6465311" y="973835"/>
                  </a:lnTo>
                  <a:lnTo>
                    <a:pt x="5539412" y="23048"/>
                  </a:lnTo>
                  <a:lnTo>
                    <a:pt x="5562174" y="881"/>
                  </a:lnTo>
                  <a:lnTo>
                    <a:pt x="6509659" y="973835"/>
                  </a:lnTo>
                  <a:close/>
                </a:path>
                <a:path w="7066280" h="974090">
                  <a:moveTo>
                    <a:pt x="6231350" y="973835"/>
                  </a:moveTo>
                  <a:lnTo>
                    <a:pt x="6188771" y="973835"/>
                  </a:lnTo>
                  <a:lnTo>
                    <a:pt x="5262442" y="22606"/>
                  </a:lnTo>
                  <a:lnTo>
                    <a:pt x="5284295" y="1323"/>
                  </a:lnTo>
                  <a:lnTo>
                    <a:pt x="6231350" y="973835"/>
                  </a:lnTo>
                  <a:close/>
                </a:path>
                <a:path w="7066280" h="974090">
                  <a:moveTo>
                    <a:pt x="5953042" y="973835"/>
                  </a:moveTo>
                  <a:lnTo>
                    <a:pt x="5912230" y="973835"/>
                  </a:lnTo>
                  <a:lnTo>
                    <a:pt x="4985471" y="22164"/>
                  </a:lnTo>
                  <a:lnTo>
                    <a:pt x="5006417" y="1765"/>
                  </a:lnTo>
                  <a:lnTo>
                    <a:pt x="5953042" y="973835"/>
                  </a:lnTo>
                  <a:close/>
                </a:path>
                <a:path w="7066280" h="974090">
                  <a:moveTo>
                    <a:pt x="5674733" y="973835"/>
                  </a:moveTo>
                  <a:lnTo>
                    <a:pt x="5635690" y="973835"/>
                  </a:lnTo>
                  <a:lnTo>
                    <a:pt x="4708501" y="21722"/>
                  </a:lnTo>
                  <a:lnTo>
                    <a:pt x="4728539" y="2207"/>
                  </a:lnTo>
                  <a:lnTo>
                    <a:pt x="5674733" y="973835"/>
                  </a:lnTo>
                  <a:close/>
                </a:path>
                <a:path w="7066280" h="974090">
                  <a:moveTo>
                    <a:pt x="5396424" y="973835"/>
                  </a:moveTo>
                  <a:lnTo>
                    <a:pt x="5359150" y="973835"/>
                  </a:lnTo>
                  <a:lnTo>
                    <a:pt x="4431530" y="21280"/>
                  </a:lnTo>
                  <a:lnTo>
                    <a:pt x="4450661" y="2649"/>
                  </a:lnTo>
                  <a:lnTo>
                    <a:pt x="5396424" y="973835"/>
                  </a:lnTo>
                  <a:close/>
                </a:path>
                <a:path w="7066280" h="974090">
                  <a:moveTo>
                    <a:pt x="5118115" y="973835"/>
                  </a:moveTo>
                  <a:lnTo>
                    <a:pt x="5082609" y="973835"/>
                  </a:lnTo>
                  <a:lnTo>
                    <a:pt x="4154559" y="20838"/>
                  </a:lnTo>
                  <a:lnTo>
                    <a:pt x="4172782" y="3091"/>
                  </a:lnTo>
                  <a:lnTo>
                    <a:pt x="5118115" y="973835"/>
                  </a:lnTo>
                  <a:close/>
                </a:path>
                <a:path w="7066280" h="974090">
                  <a:moveTo>
                    <a:pt x="4839807" y="973835"/>
                  </a:moveTo>
                  <a:lnTo>
                    <a:pt x="4806069" y="973835"/>
                  </a:lnTo>
                  <a:lnTo>
                    <a:pt x="3877588" y="20396"/>
                  </a:lnTo>
                  <a:lnTo>
                    <a:pt x="3894904" y="3533"/>
                  </a:lnTo>
                  <a:lnTo>
                    <a:pt x="4839807" y="973835"/>
                  </a:lnTo>
                  <a:close/>
                </a:path>
                <a:path w="7066280" h="974090">
                  <a:moveTo>
                    <a:pt x="4561498" y="973835"/>
                  </a:moveTo>
                  <a:lnTo>
                    <a:pt x="4529528" y="973835"/>
                  </a:lnTo>
                  <a:lnTo>
                    <a:pt x="3600618" y="19954"/>
                  </a:lnTo>
                  <a:lnTo>
                    <a:pt x="3617025" y="3975"/>
                  </a:lnTo>
                  <a:lnTo>
                    <a:pt x="4561498" y="973835"/>
                  </a:lnTo>
                  <a:close/>
                </a:path>
                <a:path w="7066280" h="974090">
                  <a:moveTo>
                    <a:pt x="4283189" y="973835"/>
                  </a:moveTo>
                  <a:lnTo>
                    <a:pt x="4252988" y="973835"/>
                  </a:lnTo>
                  <a:lnTo>
                    <a:pt x="3323647" y="19512"/>
                  </a:lnTo>
                  <a:lnTo>
                    <a:pt x="3339147" y="4417"/>
                  </a:lnTo>
                  <a:lnTo>
                    <a:pt x="4283189" y="973835"/>
                  </a:lnTo>
                  <a:close/>
                </a:path>
                <a:path w="7066280" h="974090">
                  <a:moveTo>
                    <a:pt x="4004880" y="973835"/>
                  </a:moveTo>
                  <a:lnTo>
                    <a:pt x="3976448" y="973835"/>
                  </a:lnTo>
                  <a:lnTo>
                    <a:pt x="3046677" y="19070"/>
                  </a:lnTo>
                  <a:lnTo>
                    <a:pt x="3061269" y="4859"/>
                  </a:lnTo>
                  <a:lnTo>
                    <a:pt x="4004880" y="973835"/>
                  </a:lnTo>
                  <a:close/>
                </a:path>
                <a:path w="7066280" h="974090">
                  <a:moveTo>
                    <a:pt x="3726571" y="973835"/>
                  </a:moveTo>
                  <a:lnTo>
                    <a:pt x="3699908" y="973835"/>
                  </a:lnTo>
                  <a:lnTo>
                    <a:pt x="2769706" y="18628"/>
                  </a:lnTo>
                  <a:lnTo>
                    <a:pt x="2783390" y="5301"/>
                  </a:lnTo>
                  <a:lnTo>
                    <a:pt x="3726571" y="973835"/>
                  </a:lnTo>
                  <a:close/>
                </a:path>
                <a:path w="7066280" h="974090">
                  <a:moveTo>
                    <a:pt x="3448262" y="973835"/>
                  </a:moveTo>
                  <a:lnTo>
                    <a:pt x="3423367" y="973835"/>
                  </a:lnTo>
                  <a:lnTo>
                    <a:pt x="2492735" y="18186"/>
                  </a:lnTo>
                  <a:lnTo>
                    <a:pt x="2505512" y="5743"/>
                  </a:lnTo>
                  <a:lnTo>
                    <a:pt x="3448262" y="973835"/>
                  </a:lnTo>
                  <a:close/>
                </a:path>
                <a:path w="7066280" h="974090">
                  <a:moveTo>
                    <a:pt x="3169954" y="973835"/>
                  </a:moveTo>
                  <a:lnTo>
                    <a:pt x="3146827" y="973835"/>
                  </a:lnTo>
                  <a:lnTo>
                    <a:pt x="2215765" y="17744"/>
                  </a:lnTo>
                  <a:lnTo>
                    <a:pt x="2227633" y="6185"/>
                  </a:lnTo>
                  <a:lnTo>
                    <a:pt x="3169954" y="973835"/>
                  </a:lnTo>
                  <a:close/>
                </a:path>
                <a:path w="7066280" h="974090">
                  <a:moveTo>
                    <a:pt x="2891645" y="973835"/>
                  </a:moveTo>
                  <a:lnTo>
                    <a:pt x="2870287" y="973835"/>
                  </a:lnTo>
                  <a:lnTo>
                    <a:pt x="1938794" y="17302"/>
                  </a:lnTo>
                  <a:lnTo>
                    <a:pt x="1949755" y="6627"/>
                  </a:lnTo>
                  <a:lnTo>
                    <a:pt x="2891645" y="973835"/>
                  </a:lnTo>
                  <a:close/>
                </a:path>
                <a:path w="7066280" h="974090">
                  <a:moveTo>
                    <a:pt x="2613336" y="973835"/>
                  </a:moveTo>
                  <a:lnTo>
                    <a:pt x="2593747" y="973835"/>
                  </a:lnTo>
                  <a:lnTo>
                    <a:pt x="1661824" y="16860"/>
                  </a:lnTo>
                  <a:lnTo>
                    <a:pt x="1671877" y="7069"/>
                  </a:lnTo>
                  <a:lnTo>
                    <a:pt x="2613336" y="973835"/>
                  </a:lnTo>
                  <a:close/>
                </a:path>
                <a:path w="7066280" h="974090">
                  <a:moveTo>
                    <a:pt x="2335028" y="973835"/>
                  </a:moveTo>
                  <a:lnTo>
                    <a:pt x="2317206" y="973835"/>
                  </a:lnTo>
                  <a:lnTo>
                    <a:pt x="1384853" y="16418"/>
                  </a:lnTo>
                  <a:lnTo>
                    <a:pt x="1393999" y="7511"/>
                  </a:lnTo>
                  <a:lnTo>
                    <a:pt x="2335028" y="973835"/>
                  </a:lnTo>
                  <a:close/>
                </a:path>
                <a:path w="7066280" h="974090">
                  <a:moveTo>
                    <a:pt x="2056719" y="973835"/>
                  </a:moveTo>
                  <a:lnTo>
                    <a:pt x="2040665" y="973835"/>
                  </a:lnTo>
                  <a:lnTo>
                    <a:pt x="1107882" y="15976"/>
                  </a:lnTo>
                  <a:lnTo>
                    <a:pt x="1116120" y="7953"/>
                  </a:lnTo>
                  <a:lnTo>
                    <a:pt x="2056719" y="973835"/>
                  </a:lnTo>
                  <a:close/>
                </a:path>
                <a:path w="7066280" h="974090">
                  <a:moveTo>
                    <a:pt x="1778410" y="973835"/>
                  </a:moveTo>
                  <a:lnTo>
                    <a:pt x="1764125" y="973835"/>
                  </a:lnTo>
                  <a:lnTo>
                    <a:pt x="830911" y="15534"/>
                  </a:lnTo>
                  <a:lnTo>
                    <a:pt x="838242" y="8395"/>
                  </a:lnTo>
                  <a:lnTo>
                    <a:pt x="1778410" y="973835"/>
                  </a:lnTo>
                  <a:close/>
                </a:path>
                <a:path w="7066280" h="974090">
                  <a:moveTo>
                    <a:pt x="1500101" y="973835"/>
                  </a:moveTo>
                  <a:lnTo>
                    <a:pt x="1487585" y="973835"/>
                  </a:lnTo>
                  <a:lnTo>
                    <a:pt x="553941" y="15092"/>
                  </a:lnTo>
                  <a:lnTo>
                    <a:pt x="560363" y="8837"/>
                  </a:lnTo>
                  <a:lnTo>
                    <a:pt x="1500101" y="973835"/>
                  </a:lnTo>
                  <a:close/>
                </a:path>
                <a:path w="7066280" h="974090">
                  <a:moveTo>
                    <a:pt x="1221792" y="973835"/>
                  </a:moveTo>
                  <a:lnTo>
                    <a:pt x="1211044" y="973835"/>
                  </a:lnTo>
                  <a:lnTo>
                    <a:pt x="276970" y="14650"/>
                  </a:lnTo>
                  <a:lnTo>
                    <a:pt x="282485" y="9279"/>
                  </a:lnTo>
                  <a:lnTo>
                    <a:pt x="1221792" y="973835"/>
                  </a:lnTo>
                  <a:close/>
                </a:path>
                <a:path w="7066280" h="974090">
                  <a:moveTo>
                    <a:pt x="943483" y="973835"/>
                  </a:moveTo>
                  <a:lnTo>
                    <a:pt x="934504" y="973835"/>
                  </a:lnTo>
                  <a:lnTo>
                    <a:pt x="0" y="14208"/>
                  </a:lnTo>
                  <a:lnTo>
                    <a:pt x="4607" y="9721"/>
                  </a:lnTo>
                  <a:lnTo>
                    <a:pt x="943483" y="973835"/>
                  </a:lnTo>
                  <a:close/>
                </a:path>
              </a:pathLst>
            </a:custGeom>
            <a:solidFill>
              <a:srgbClr val="087D45"/>
            </a:solidFill>
          </p:spPr>
          <p:txBody>
            <a:bodyPr wrap="square" lIns="0" tIns="0" rIns="0" bIns="0" rtlCol="0"/>
            <a:lstStyle/>
            <a:p>
              <a:endParaRPr/>
            </a:p>
          </p:txBody>
        </p:sp>
        <p:pic>
          <p:nvPicPr>
            <p:cNvPr id="9" name="object 29">
              <a:extLst>
                <a:ext uri="{FF2B5EF4-FFF2-40B4-BE49-F238E27FC236}">
                  <a16:creationId xmlns:a16="http://schemas.microsoft.com/office/drawing/2014/main" id="{39AB7752-627A-F37F-52B8-4D6E94891D88}"/>
                </a:ext>
              </a:extLst>
            </p:cNvPr>
            <p:cNvPicPr/>
            <p:nvPr/>
          </p:nvPicPr>
          <p:blipFill>
            <a:blip r:embed="rId4" cstate="print"/>
            <a:stretch>
              <a:fillRect/>
            </a:stretch>
          </p:blipFill>
          <p:spPr>
            <a:xfrm>
              <a:off x="13597355" y="4966253"/>
              <a:ext cx="4690643" cy="5320747"/>
            </a:xfrm>
            <a:prstGeom prst="rect">
              <a:avLst/>
            </a:prstGeom>
          </p:spPr>
        </p:pic>
      </p:grpSp>
      <p:graphicFrame>
        <p:nvGraphicFramePr>
          <p:cNvPr id="19" name="Diagram 18">
            <a:extLst>
              <a:ext uri="{FF2B5EF4-FFF2-40B4-BE49-F238E27FC236}">
                <a16:creationId xmlns:a16="http://schemas.microsoft.com/office/drawing/2014/main" id="{D5706727-5B58-0F57-F56C-AE45BDDFC4D5}"/>
              </a:ext>
            </a:extLst>
          </p:cNvPr>
          <p:cNvGraphicFramePr/>
          <p:nvPr>
            <p:extLst>
              <p:ext uri="{D42A27DB-BD31-4B8C-83A1-F6EECF244321}">
                <p14:modId xmlns:p14="http://schemas.microsoft.com/office/powerpoint/2010/main" val="1272559264"/>
              </p:ext>
            </p:extLst>
          </p:nvPr>
        </p:nvGraphicFramePr>
        <p:xfrm>
          <a:off x="534444" y="1120611"/>
          <a:ext cx="10442447" cy="62072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Graphic 2" descr="Braille">
            <a:extLst>
              <a:ext uri="{FF2B5EF4-FFF2-40B4-BE49-F238E27FC236}">
                <a16:creationId xmlns:a16="http://schemas.microsoft.com/office/drawing/2014/main" id="{A11619D4-9A99-6402-B2BF-8544FB27FB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6225540"/>
            <a:ext cx="721774" cy="7217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 5">
    <p:bg>
      <p:bgPr>
        <a:solidFill>
          <a:srgbClr val="FDFAF2"/>
        </a:solidFill>
        <a:effectLst/>
      </p:bgPr>
    </p:bg>
    <p:spTree>
      <p:nvGrpSpPr>
        <p:cNvPr id="1" name=""/>
        <p:cNvGrpSpPr/>
        <p:nvPr/>
      </p:nvGrpSpPr>
      <p:grpSpPr>
        <a:xfrm>
          <a:off x="0" y="0"/>
          <a:ext cx="0" cy="0"/>
          <a:chOff x="0" y="0"/>
          <a:chExt cx="0" cy="0"/>
        </a:xfrm>
      </p:grpSpPr>
      <p:sp>
        <p:nvSpPr>
          <p:cNvPr id="2" name="Object 1"/>
          <p:cNvSpPr/>
          <p:nvPr/>
        </p:nvSpPr>
        <p:spPr>
          <a:xfrm>
            <a:off x="3050" y="-13108"/>
            <a:ext cx="12188950" cy="6871107"/>
          </a:xfrm>
          <a:prstGeom prst="rect">
            <a:avLst/>
          </a:prstGeom>
          <a:solidFill>
            <a:srgbClr val="FDFDFD"/>
          </a:solidFill>
        </p:spPr>
      </p:sp>
      <p:grpSp>
        <p:nvGrpSpPr>
          <p:cNvPr id="29" name="object 28">
            <a:extLst>
              <a:ext uri="{FF2B5EF4-FFF2-40B4-BE49-F238E27FC236}">
                <a16:creationId xmlns:a16="http://schemas.microsoft.com/office/drawing/2014/main" id="{26212AE4-7110-567D-317E-583EAAD71973}"/>
              </a:ext>
            </a:extLst>
          </p:cNvPr>
          <p:cNvGrpSpPr/>
          <p:nvPr/>
        </p:nvGrpSpPr>
        <p:grpSpPr>
          <a:xfrm>
            <a:off x="3286124" y="1926491"/>
            <a:ext cx="8905875" cy="4931509"/>
            <a:chOff x="8395236" y="4966253"/>
            <a:chExt cx="9892762" cy="5320747"/>
          </a:xfrm>
        </p:grpSpPr>
        <p:sp>
          <p:nvSpPr>
            <p:cNvPr id="30" name="object 31">
              <a:extLst>
                <a:ext uri="{FF2B5EF4-FFF2-40B4-BE49-F238E27FC236}">
                  <a16:creationId xmlns:a16="http://schemas.microsoft.com/office/drawing/2014/main" id="{616456A8-B05F-ADC2-53EC-33B704BFFE41}"/>
                </a:ext>
              </a:extLst>
            </p:cNvPr>
            <p:cNvSpPr/>
            <p:nvPr/>
          </p:nvSpPr>
          <p:spPr>
            <a:xfrm>
              <a:off x="8395236" y="9312910"/>
              <a:ext cx="7066280" cy="974090"/>
            </a:xfrm>
            <a:custGeom>
              <a:avLst/>
              <a:gdLst/>
              <a:ahLst/>
              <a:cxnLst/>
              <a:rect l="l" t="t" r="r" b="b"/>
              <a:pathLst>
                <a:path w="7066280" h="974090">
                  <a:moveTo>
                    <a:pt x="7066277" y="973835"/>
                  </a:moveTo>
                  <a:lnTo>
                    <a:pt x="7018391" y="973835"/>
                  </a:lnTo>
                  <a:lnTo>
                    <a:pt x="6093354" y="23932"/>
                  </a:lnTo>
                  <a:lnTo>
                    <a:pt x="6117928" y="0"/>
                  </a:lnTo>
                  <a:lnTo>
                    <a:pt x="7066277" y="973835"/>
                  </a:lnTo>
                  <a:close/>
                </a:path>
                <a:path w="7066280" h="974090">
                  <a:moveTo>
                    <a:pt x="6787968" y="973835"/>
                  </a:moveTo>
                  <a:lnTo>
                    <a:pt x="6741851" y="973835"/>
                  </a:lnTo>
                  <a:lnTo>
                    <a:pt x="5816383" y="23490"/>
                  </a:lnTo>
                  <a:lnTo>
                    <a:pt x="5840052" y="439"/>
                  </a:lnTo>
                  <a:lnTo>
                    <a:pt x="6787968" y="973835"/>
                  </a:lnTo>
                  <a:close/>
                </a:path>
                <a:path w="7066280" h="974090">
                  <a:moveTo>
                    <a:pt x="6509659" y="973835"/>
                  </a:moveTo>
                  <a:lnTo>
                    <a:pt x="6465311" y="973835"/>
                  </a:lnTo>
                  <a:lnTo>
                    <a:pt x="5539412" y="23048"/>
                  </a:lnTo>
                  <a:lnTo>
                    <a:pt x="5562174" y="881"/>
                  </a:lnTo>
                  <a:lnTo>
                    <a:pt x="6509659" y="973835"/>
                  </a:lnTo>
                  <a:close/>
                </a:path>
                <a:path w="7066280" h="974090">
                  <a:moveTo>
                    <a:pt x="6231350" y="973835"/>
                  </a:moveTo>
                  <a:lnTo>
                    <a:pt x="6188771" y="973835"/>
                  </a:lnTo>
                  <a:lnTo>
                    <a:pt x="5262442" y="22606"/>
                  </a:lnTo>
                  <a:lnTo>
                    <a:pt x="5284295" y="1323"/>
                  </a:lnTo>
                  <a:lnTo>
                    <a:pt x="6231350" y="973835"/>
                  </a:lnTo>
                  <a:close/>
                </a:path>
                <a:path w="7066280" h="974090">
                  <a:moveTo>
                    <a:pt x="5953042" y="973835"/>
                  </a:moveTo>
                  <a:lnTo>
                    <a:pt x="5912230" y="973835"/>
                  </a:lnTo>
                  <a:lnTo>
                    <a:pt x="4985471" y="22164"/>
                  </a:lnTo>
                  <a:lnTo>
                    <a:pt x="5006417" y="1765"/>
                  </a:lnTo>
                  <a:lnTo>
                    <a:pt x="5953042" y="973835"/>
                  </a:lnTo>
                  <a:close/>
                </a:path>
                <a:path w="7066280" h="974090">
                  <a:moveTo>
                    <a:pt x="5674733" y="973835"/>
                  </a:moveTo>
                  <a:lnTo>
                    <a:pt x="5635690" y="973835"/>
                  </a:lnTo>
                  <a:lnTo>
                    <a:pt x="4708501" y="21722"/>
                  </a:lnTo>
                  <a:lnTo>
                    <a:pt x="4728539" y="2207"/>
                  </a:lnTo>
                  <a:lnTo>
                    <a:pt x="5674733" y="973835"/>
                  </a:lnTo>
                  <a:close/>
                </a:path>
                <a:path w="7066280" h="974090">
                  <a:moveTo>
                    <a:pt x="5396424" y="973835"/>
                  </a:moveTo>
                  <a:lnTo>
                    <a:pt x="5359150" y="973835"/>
                  </a:lnTo>
                  <a:lnTo>
                    <a:pt x="4431530" y="21280"/>
                  </a:lnTo>
                  <a:lnTo>
                    <a:pt x="4450661" y="2649"/>
                  </a:lnTo>
                  <a:lnTo>
                    <a:pt x="5396424" y="973835"/>
                  </a:lnTo>
                  <a:close/>
                </a:path>
                <a:path w="7066280" h="974090">
                  <a:moveTo>
                    <a:pt x="5118115" y="973835"/>
                  </a:moveTo>
                  <a:lnTo>
                    <a:pt x="5082609" y="973835"/>
                  </a:lnTo>
                  <a:lnTo>
                    <a:pt x="4154559" y="20838"/>
                  </a:lnTo>
                  <a:lnTo>
                    <a:pt x="4172782" y="3091"/>
                  </a:lnTo>
                  <a:lnTo>
                    <a:pt x="5118115" y="973835"/>
                  </a:lnTo>
                  <a:close/>
                </a:path>
                <a:path w="7066280" h="974090">
                  <a:moveTo>
                    <a:pt x="4839807" y="973835"/>
                  </a:moveTo>
                  <a:lnTo>
                    <a:pt x="4806069" y="973835"/>
                  </a:lnTo>
                  <a:lnTo>
                    <a:pt x="3877588" y="20396"/>
                  </a:lnTo>
                  <a:lnTo>
                    <a:pt x="3894904" y="3533"/>
                  </a:lnTo>
                  <a:lnTo>
                    <a:pt x="4839807" y="973835"/>
                  </a:lnTo>
                  <a:close/>
                </a:path>
                <a:path w="7066280" h="974090">
                  <a:moveTo>
                    <a:pt x="4561498" y="973835"/>
                  </a:moveTo>
                  <a:lnTo>
                    <a:pt x="4529528" y="973835"/>
                  </a:lnTo>
                  <a:lnTo>
                    <a:pt x="3600618" y="19954"/>
                  </a:lnTo>
                  <a:lnTo>
                    <a:pt x="3617025" y="3975"/>
                  </a:lnTo>
                  <a:lnTo>
                    <a:pt x="4561498" y="973835"/>
                  </a:lnTo>
                  <a:close/>
                </a:path>
                <a:path w="7066280" h="974090">
                  <a:moveTo>
                    <a:pt x="4283189" y="973835"/>
                  </a:moveTo>
                  <a:lnTo>
                    <a:pt x="4252988" y="973835"/>
                  </a:lnTo>
                  <a:lnTo>
                    <a:pt x="3323647" y="19512"/>
                  </a:lnTo>
                  <a:lnTo>
                    <a:pt x="3339147" y="4417"/>
                  </a:lnTo>
                  <a:lnTo>
                    <a:pt x="4283189" y="973835"/>
                  </a:lnTo>
                  <a:close/>
                </a:path>
                <a:path w="7066280" h="974090">
                  <a:moveTo>
                    <a:pt x="4004880" y="973835"/>
                  </a:moveTo>
                  <a:lnTo>
                    <a:pt x="3976448" y="973835"/>
                  </a:lnTo>
                  <a:lnTo>
                    <a:pt x="3046677" y="19070"/>
                  </a:lnTo>
                  <a:lnTo>
                    <a:pt x="3061269" y="4859"/>
                  </a:lnTo>
                  <a:lnTo>
                    <a:pt x="4004880" y="973835"/>
                  </a:lnTo>
                  <a:close/>
                </a:path>
                <a:path w="7066280" h="974090">
                  <a:moveTo>
                    <a:pt x="3726571" y="973835"/>
                  </a:moveTo>
                  <a:lnTo>
                    <a:pt x="3699908" y="973835"/>
                  </a:lnTo>
                  <a:lnTo>
                    <a:pt x="2769706" y="18628"/>
                  </a:lnTo>
                  <a:lnTo>
                    <a:pt x="2783390" y="5301"/>
                  </a:lnTo>
                  <a:lnTo>
                    <a:pt x="3726571" y="973835"/>
                  </a:lnTo>
                  <a:close/>
                </a:path>
                <a:path w="7066280" h="974090">
                  <a:moveTo>
                    <a:pt x="3448262" y="973835"/>
                  </a:moveTo>
                  <a:lnTo>
                    <a:pt x="3423367" y="973835"/>
                  </a:lnTo>
                  <a:lnTo>
                    <a:pt x="2492735" y="18186"/>
                  </a:lnTo>
                  <a:lnTo>
                    <a:pt x="2505512" y="5743"/>
                  </a:lnTo>
                  <a:lnTo>
                    <a:pt x="3448262" y="973835"/>
                  </a:lnTo>
                  <a:close/>
                </a:path>
                <a:path w="7066280" h="974090">
                  <a:moveTo>
                    <a:pt x="3169954" y="973835"/>
                  </a:moveTo>
                  <a:lnTo>
                    <a:pt x="3146827" y="973835"/>
                  </a:lnTo>
                  <a:lnTo>
                    <a:pt x="2215765" y="17744"/>
                  </a:lnTo>
                  <a:lnTo>
                    <a:pt x="2227633" y="6185"/>
                  </a:lnTo>
                  <a:lnTo>
                    <a:pt x="3169954" y="973835"/>
                  </a:lnTo>
                  <a:close/>
                </a:path>
                <a:path w="7066280" h="974090">
                  <a:moveTo>
                    <a:pt x="2891645" y="973835"/>
                  </a:moveTo>
                  <a:lnTo>
                    <a:pt x="2870287" y="973835"/>
                  </a:lnTo>
                  <a:lnTo>
                    <a:pt x="1938794" y="17302"/>
                  </a:lnTo>
                  <a:lnTo>
                    <a:pt x="1949755" y="6627"/>
                  </a:lnTo>
                  <a:lnTo>
                    <a:pt x="2891645" y="973835"/>
                  </a:lnTo>
                  <a:close/>
                </a:path>
                <a:path w="7066280" h="974090">
                  <a:moveTo>
                    <a:pt x="2613336" y="973835"/>
                  </a:moveTo>
                  <a:lnTo>
                    <a:pt x="2593747" y="973835"/>
                  </a:lnTo>
                  <a:lnTo>
                    <a:pt x="1661824" y="16860"/>
                  </a:lnTo>
                  <a:lnTo>
                    <a:pt x="1671877" y="7069"/>
                  </a:lnTo>
                  <a:lnTo>
                    <a:pt x="2613336" y="973835"/>
                  </a:lnTo>
                  <a:close/>
                </a:path>
                <a:path w="7066280" h="974090">
                  <a:moveTo>
                    <a:pt x="2335028" y="973835"/>
                  </a:moveTo>
                  <a:lnTo>
                    <a:pt x="2317206" y="973835"/>
                  </a:lnTo>
                  <a:lnTo>
                    <a:pt x="1384853" y="16418"/>
                  </a:lnTo>
                  <a:lnTo>
                    <a:pt x="1393999" y="7511"/>
                  </a:lnTo>
                  <a:lnTo>
                    <a:pt x="2335028" y="973835"/>
                  </a:lnTo>
                  <a:close/>
                </a:path>
                <a:path w="7066280" h="974090">
                  <a:moveTo>
                    <a:pt x="2056719" y="973835"/>
                  </a:moveTo>
                  <a:lnTo>
                    <a:pt x="2040665" y="973835"/>
                  </a:lnTo>
                  <a:lnTo>
                    <a:pt x="1107882" y="15976"/>
                  </a:lnTo>
                  <a:lnTo>
                    <a:pt x="1116120" y="7953"/>
                  </a:lnTo>
                  <a:lnTo>
                    <a:pt x="2056719" y="973835"/>
                  </a:lnTo>
                  <a:close/>
                </a:path>
                <a:path w="7066280" h="974090">
                  <a:moveTo>
                    <a:pt x="1778410" y="973835"/>
                  </a:moveTo>
                  <a:lnTo>
                    <a:pt x="1764125" y="973835"/>
                  </a:lnTo>
                  <a:lnTo>
                    <a:pt x="830911" y="15534"/>
                  </a:lnTo>
                  <a:lnTo>
                    <a:pt x="838242" y="8395"/>
                  </a:lnTo>
                  <a:lnTo>
                    <a:pt x="1778410" y="973835"/>
                  </a:lnTo>
                  <a:close/>
                </a:path>
                <a:path w="7066280" h="974090">
                  <a:moveTo>
                    <a:pt x="1500101" y="973835"/>
                  </a:moveTo>
                  <a:lnTo>
                    <a:pt x="1487585" y="973835"/>
                  </a:lnTo>
                  <a:lnTo>
                    <a:pt x="553941" y="15092"/>
                  </a:lnTo>
                  <a:lnTo>
                    <a:pt x="560363" y="8837"/>
                  </a:lnTo>
                  <a:lnTo>
                    <a:pt x="1500101" y="973835"/>
                  </a:lnTo>
                  <a:close/>
                </a:path>
                <a:path w="7066280" h="974090">
                  <a:moveTo>
                    <a:pt x="1221792" y="973835"/>
                  </a:moveTo>
                  <a:lnTo>
                    <a:pt x="1211044" y="973835"/>
                  </a:lnTo>
                  <a:lnTo>
                    <a:pt x="276970" y="14650"/>
                  </a:lnTo>
                  <a:lnTo>
                    <a:pt x="282485" y="9279"/>
                  </a:lnTo>
                  <a:lnTo>
                    <a:pt x="1221792" y="973835"/>
                  </a:lnTo>
                  <a:close/>
                </a:path>
                <a:path w="7066280" h="974090">
                  <a:moveTo>
                    <a:pt x="943483" y="973835"/>
                  </a:moveTo>
                  <a:lnTo>
                    <a:pt x="934504" y="973835"/>
                  </a:lnTo>
                  <a:lnTo>
                    <a:pt x="0" y="14208"/>
                  </a:lnTo>
                  <a:lnTo>
                    <a:pt x="4607" y="9721"/>
                  </a:lnTo>
                  <a:lnTo>
                    <a:pt x="943483" y="973835"/>
                  </a:lnTo>
                  <a:close/>
                </a:path>
              </a:pathLst>
            </a:custGeom>
            <a:solidFill>
              <a:srgbClr val="087D45"/>
            </a:solidFill>
          </p:spPr>
          <p:txBody>
            <a:bodyPr wrap="square" lIns="0" tIns="0" rIns="0" bIns="0" rtlCol="0"/>
            <a:lstStyle/>
            <a:p>
              <a:endParaRPr/>
            </a:p>
          </p:txBody>
        </p:sp>
        <p:pic>
          <p:nvPicPr>
            <p:cNvPr id="31" name="object 29">
              <a:extLst>
                <a:ext uri="{FF2B5EF4-FFF2-40B4-BE49-F238E27FC236}">
                  <a16:creationId xmlns:a16="http://schemas.microsoft.com/office/drawing/2014/main" id="{08A0F758-DBD8-2860-3A26-A92B49A8854D}"/>
                </a:ext>
              </a:extLst>
            </p:cNvPr>
            <p:cNvPicPr/>
            <p:nvPr/>
          </p:nvPicPr>
          <p:blipFill>
            <a:blip r:embed="rId3" cstate="print"/>
            <a:stretch>
              <a:fillRect/>
            </a:stretch>
          </p:blipFill>
          <p:spPr>
            <a:xfrm>
              <a:off x="13597355" y="4966253"/>
              <a:ext cx="4690643" cy="5320747"/>
            </a:xfrm>
            <a:prstGeom prst="rect">
              <a:avLst/>
            </a:prstGeom>
          </p:spPr>
        </p:pic>
      </p:grpSp>
      <p:sp>
        <p:nvSpPr>
          <p:cNvPr id="3" name="Object 2"/>
          <p:cNvSpPr/>
          <p:nvPr/>
        </p:nvSpPr>
        <p:spPr>
          <a:xfrm>
            <a:off x="0" y="375251"/>
            <a:ext cx="12188952" cy="563620"/>
          </a:xfrm>
          <a:prstGeom prst="rect">
            <a:avLst/>
          </a:prstGeom>
          <a:noFill/>
        </p:spPr>
        <p:txBody>
          <a:bodyPr wrap="square" lIns="0" tIns="0" rIns="0" bIns="0" rtlCol="0" anchor="t"/>
          <a:lstStyle/>
          <a:p>
            <a:pPr algn="ctr">
              <a:lnSpc>
                <a:spcPts val="4440"/>
              </a:lnSpc>
              <a:buNone/>
            </a:pPr>
            <a:r>
              <a:rPr lang="en-US" sz="3750" dirty="0">
                <a:solidFill>
                  <a:srgbClr val="1B2F35">
                    <a:alpha val="90000"/>
                  </a:srgbClr>
                </a:solidFill>
                <a:latin typeface="Trocchi" pitchFamily="34" charset="0"/>
                <a:ea typeface="Trocchi" pitchFamily="34" charset="-122"/>
                <a:cs typeface="Trocchi" pitchFamily="34" charset="-120"/>
              </a:rPr>
              <a:t>Serving the GCC Region</a:t>
            </a:r>
            <a:endParaRPr lang="en-US" dirty="0"/>
          </a:p>
        </p:txBody>
      </p:sp>
      <p:sp>
        <p:nvSpPr>
          <p:cNvPr id="4" name="Object 3"/>
          <p:cNvSpPr/>
          <p:nvPr/>
        </p:nvSpPr>
        <p:spPr>
          <a:xfrm>
            <a:off x="476131" y="1780730"/>
            <a:ext cx="3680492" cy="2240990"/>
          </a:xfrm>
          <a:prstGeom prst="rect">
            <a:avLst/>
          </a:prstGeom>
          <a:solidFill>
            <a:srgbClr val="FFFFFF"/>
          </a:solidFill>
          <a:ln w="12700">
            <a:solidFill>
              <a:srgbClr val="1C2F35">
                <a:alpha val="10000"/>
              </a:srgbClr>
            </a:solidFill>
            <a:prstDash val="solid"/>
            <a:miter lim="800000"/>
          </a:ln>
        </p:spPr>
      </p:sp>
      <p:sp>
        <p:nvSpPr>
          <p:cNvPr id="5" name="Object 4"/>
          <p:cNvSpPr/>
          <p:nvPr/>
        </p:nvSpPr>
        <p:spPr>
          <a:xfrm>
            <a:off x="476131" y="1780730"/>
            <a:ext cx="3680492" cy="2240990"/>
          </a:xfrm>
          <a:prstGeom prst="rect">
            <a:avLst/>
          </a:prstGeom>
          <a:noFill/>
          <a:ln w="12700">
            <a:solidFill>
              <a:srgbClr val="1C2F35">
                <a:alpha val="10000"/>
              </a:srgbClr>
            </a:solidFill>
            <a:prstDash val="solid"/>
            <a:miter lim="800000"/>
          </a:ln>
        </p:spPr>
      </p:sp>
      <p:sp>
        <p:nvSpPr>
          <p:cNvPr id="6" name="Object 5"/>
          <p:cNvSpPr/>
          <p:nvPr/>
        </p:nvSpPr>
        <p:spPr>
          <a:xfrm>
            <a:off x="476131" y="1780730"/>
            <a:ext cx="3680492" cy="2240990"/>
          </a:xfrm>
          <a:prstGeom prst="rect">
            <a:avLst/>
          </a:prstGeom>
          <a:solidFill>
            <a:srgbClr val="FFFFFF"/>
          </a:solidFill>
        </p:spPr>
      </p:sp>
      <p:pic>
        <p:nvPicPr>
          <p:cNvPr id="7" name="Object 6" descr="preencoded.png"/>
          <p:cNvPicPr>
            <a:picLocks noChangeAspect="1"/>
          </p:cNvPicPr>
          <p:nvPr/>
        </p:nvPicPr>
        <p:blipFill>
          <a:blip r:embed="rId4"/>
          <a:srcRect l="-41846" t="-2850" r="-41846" b="-2850"/>
          <a:stretch/>
        </p:blipFill>
        <p:spPr>
          <a:xfrm>
            <a:off x="857036" y="1971182"/>
            <a:ext cx="2918683" cy="1860085"/>
          </a:xfrm>
          <a:prstGeom prst="rect">
            <a:avLst/>
          </a:prstGeom>
        </p:spPr>
      </p:pic>
      <p:sp>
        <p:nvSpPr>
          <p:cNvPr id="8" name="Object 7"/>
          <p:cNvSpPr/>
          <p:nvPr/>
        </p:nvSpPr>
        <p:spPr>
          <a:xfrm>
            <a:off x="4251849" y="1780730"/>
            <a:ext cx="3680492" cy="2240990"/>
          </a:xfrm>
          <a:prstGeom prst="rect">
            <a:avLst/>
          </a:prstGeom>
          <a:solidFill>
            <a:srgbClr val="FFFFFF"/>
          </a:solidFill>
          <a:ln w="12700">
            <a:solidFill>
              <a:srgbClr val="1C2F35">
                <a:alpha val="10000"/>
              </a:srgbClr>
            </a:solidFill>
            <a:prstDash val="solid"/>
            <a:miter lim="800000"/>
          </a:ln>
        </p:spPr>
      </p:sp>
      <p:sp>
        <p:nvSpPr>
          <p:cNvPr id="9" name="Object 8"/>
          <p:cNvSpPr/>
          <p:nvPr/>
        </p:nvSpPr>
        <p:spPr>
          <a:xfrm>
            <a:off x="4251849" y="1780730"/>
            <a:ext cx="3680492" cy="2240990"/>
          </a:xfrm>
          <a:prstGeom prst="rect">
            <a:avLst/>
          </a:prstGeom>
          <a:noFill/>
          <a:ln w="12700">
            <a:solidFill>
              <a:srgbClr val="1C2F35">
                <a:alpha val="10000"/>
              </a:srgbClr>
            </a:solidFill>
            <a:prstDash val="solid"/>
            <a:miter lim="800000"/>
          </a:ln>
        </p:spPr>
      </p:sp>
      <p:sp>
        <p:nvSpPr>
          <p:cNvPr id="10" name="Object 9"/>
          <p:cNvSpPr/>
          <p:nvPr/>
        </p:nvSpPr>
        <p:spPr>
          <a:xfrm>
            <a:off x="4251849" y="1780730"/>
            <a:ext cx="3680492" cy="2240990"/>
          </a:xfrm>
          <a:prstGeom prst="rect">
            <a:avLst/>
          </a:prstGeom>
          <a:solidFill>
            <a:srgbClr val="FFFFFF"/>
          </a:solidFill>
        </p:spPr>
      </p:sp>
      <p:pic>
        <p:nvPicPr>
          <p:cNvPr id="11" name="Object 10" descr="preencoded.png"/>
          <p:cNvPicPr>
            <a:picLocks noChangeAspect="1"/>
          </p:cNvPicPr>
          <p:nvPr/>
        </p:nvPicPr>
        <p:blipFill>
          <a:blip r:embed="rId5"/>
          <a:srcRect l="-57016" t="-2850" r="-57016" b="-2850"/>
          <a:stretch/>
        </p:blipFill>
        <p:spPr>
          <a:xfrm>
            <a:off x="4632754" y="1971182"/>
            <a:ext cx="2918683" cy="1860085"/>
          </a:xfrm>
          <a:prstGeom prst="rect">
            <a:avLst/>
          </a:prstGeom>
        </p:spPr>
      </p:pic>
      <p:sp>
        <p:nvSpPr>
          <p:cNvPr id="12" name="Object 11"/>
          <p:cNvSpPr/>
          <p:nvPr/>
        </p:nvSpPr>
        <p:spPr>
          <a:xfrm>
            <a:off x="8027568" y="1780730"/>
            <a:ext cx="3680492" cy="2240990"/>
          </a:xfrm>
          <a:prstGeom prst="rect">
            <a:avLst/>
          </a:prstGeom>
          <a:solidFill>
            <a:srgbClr val="FFFFFF"/>
          </a:solidFill>
          <a:ln w="12700">
            <a:solidFill>
              <a:srgbClr val="1C2F35">
                <a:alpha val="10000"/>
              </a:srgbClr>
            </a:solidFill>
            <a:prstDash val="solid"/>
            <a:miter lim="800000"/>
          </a:ln>
        </p:spPr>
      </p:sp>
      <p:sp>
        <p:nvSpPr>
          <p:cNvPr id="14" name="Object 13"/>
          <p:cNvSpPr/>
          <p:nvPr/>
        </p:nvSpPr>
        <p:spPr>
          <a:xfrm>
            <a:off x="8027568" y="1780730"/>
            <a:ext cx="3680492" cy="2240990"/>
          </a:xfrm>
          <a:prstGeom prst="rect">
            <a:avLst/>
          </a:prstGeom>
          <a:solidFill>
            <a:srgbClr val="FFFFFF"/>
          </a:solidFill>
        </p:spPr>
      </p:sp>
      <p:sp>
        <p:nvSpPr>
          <p:cNvPr id="13" name="Object 12"/>
          <p:cNvSpPr/>
          <p:nvPr/>
        </p:nvSpPr>
        <p:spPr>
          <a:xfrm>
            <a:off x="8027568" y="1780730"/>
            <a:ext cx="3680492" cy="2240990"/>
          </a:xfrm>
          <a:prstGeom prst="rect">
            <a:avLst/>
          </a:prstGeom>
          <a:noFill/>
          <a:ln w="12700">
            <a:solidFill>
              <a:srgbClr val="1C2F35">
                <a:alpha val="10000"/>
              </a:srgbClr>
            </a:solidFill>
            <a:prstDash val="solid"/>
            <a:miter lim="800000"/>
          </a:ln>
        </p:spPr>
      </p:sp>
      <p:pic>
        <p:nvPicPr>
          <p:cNvPr id="15" name="Object 14" descr="preencoded.png"/>
          <p:cNvPicPr>
            <a:picLocks noChangeAspect="1"/>
          </p:cNvPicPr>
          <p:nvPr/>
        </p:nvPicPr>
        <p:blipFill>
          <a:blip r:embed="rId6"/>
          <a:srcRect t="26101" b="26101"/>
          <a:stretch/>
        </p:blipFill>
        <p:spPr>
          <a:xfrm>
            <a:off x="8408472" y="1971182"/>
            <a:ext cx="2918683" cy="1860085"/>
          </a:xfrm>
          <a:prstGeom prst="rect">
            <a:avLst/>
          </a:prstGeom>
        </p:spPr>
      </p:pic>
      <p:sp>
        <p:nvSpPr>
          <p:cNvPr id="16" name="Object 15"/>
          <p:cNvSpPr/>
          <p:nvPr/>
        </p:nvSpPr>
        <p:spPr>
          <a:xfrm>
            <a:off x="476131" y="4116946"/>
            <a:ext cx="3680492" cy="2240990"/>
          </a:xfrm>
          <a:prstGeom prst="rect">
            <a:avLst/>
          </a:prstGeom>
          <a:solidFill>
            <a:srgbClr val="FFFFFF"/>
          </a:solidFill>
          <a:ln w="12700">
            <a:solidFill>
              <a:srgbClr val="1C2F35">
                <a:alpha val="10000"/>
              </a:srgbClr>
            </a:solidFill>
            <a:prstDash val="solid"/>
            <a:miter lim="800000"/>
          </a:ln>
        </p:spPr>
      </p:sp>
      <p:sp>
        <p:nvSpPr>
          <p:cNvPr id="17" name="Object 16"/>
          <p:cNvSpPr/>
          <p:nvPr/>
        </p:nvSpPr>
        <p:spPr>
          <a:xfrm>
            <a:off x="476131" y="4116946"/>
            <a:ext cx="3680492" cy="2240990"/>
          </a:xfrm>
          <a:prstGeom prst="rect">
            <a:avLst/>
          </a:prstGeom>
          <a:noFill/>
          <a:ln w="12700">
            <a:solidFill>
              <a:srgbClr val="1C2F35">
                <a:alpha val="10000"/>
              </a:srgbClr>
            </a:solidFill>
            <a:prstDash val="solid"/>
            <a:miter lim="800000"/>
          </a:ln>
        </p:spPr>
      </p:sp>
      <p:sp>
        <p:nvSpPr>
          <p:cNvPr id="18" name="Object 17"/>
          <p:cNvSpPr/>
          <p:nvPr/>
        </p:nvSpPr>
        <p:spPr>
          <a:xfrm>
            <a:off x="476131" y="4116946"/>
            <a:ext cx="3680492" cy="2240990"/>
          </a:xfrm>
          <a:prstGeom prst="rect">
            <a:avLst/>
          </a:prstGeom>
          <a:solidFill>
            <a:srgbClr val="FFFFFF"/>
          </a:solidFill>
        </p:spPr>
      </p:sp>
      <p:pic>
        <p:nvPicPr>
          <p:cNvPr id="19" name="Object 18" descr="preencoded.png"/>
          <p:cNvPicPr>
            <a:picLocks noChangeAspect="1"/>
          </p:cNvPicPr>
          <p:nvPr/>
        </p:nvPicPr>
        <p:blipFill>
          <a:blip r:embed="rId7"/>
          <a:srcRect l="-38422" t="-2850" r="-38422" b="-2850"/>
          <a:stretch/>
        </p:blipFill>
        <p:spPr>
          <a:xfrm>
            <a:off x="857036" y="4307398"/>
            <a:ext cx="2918683" cy="1860085"/>
          </a:xfrm>
          <a:prstGeom prst="rect">
            <a:avLst/>
          </a:prstGeom>
        </p:spPr>
      </p:pic>
      <p:sp>
        <p:nvSpPr>
          <p:cNvPr id="20" name="Object 19"/>
          <p:cNvSpPr/>
          <p:nvPr/>
        </p:nvSpPr>
        <p:spPr>
          <a:xfrm>
            <a:off x="4251849" y="4116946"/>
            <a:ext cx="3680492" cy="2240990"/>
          </a:xfrm>
          <a:prstGeom prst="rect">
            <a:avLst/>
          </a:prstGeom>
          <a:solidFill>
            <a:srgbClr val="FFFFFF"/>
          </a:solidFill>
          <a:ln w="12700">
            <a:solidFill>
              <a:srgbClr val="1C2F35">
                <a:alpha val="10000"/>
              </a:srgbClr>
            </a:solidFill>
            <a:prstDash val="solid"/>
            <a:miter lim="800000"/>
          </a:ln>
        </p:spPr>
      </p:sp>
      <p:sp>
        <p:nvSpPr>
          <p:cNvPr id="21" name="Object 20"/>
          <p:cNvSpPr/>
          <p:nvPr/>
        </p:nvSpPr>
        <p:spPr>
          <a:xfrm>
            <a:off x="4251849" y="4116946"/>
            <a:ext cx="3680492" cy="2240990"/>
          </a:xfrm>
          <a:prstGeom prst="rect">
            <a:avLst/>
          </a:prstGeom>
          <a:noFill/>
          <a:ln w="12700">
            <a:solidFill>
              <a:srgbClr val="1C2F35">
                <a:alpha val="10000"/>
              </a:srgbClr>
            </a:solidFill>
            <a:prstDash val="solid"/>
            <a:miter lim="800000"/>
          </a:ln>
        </p:spPr>
      </p:sp>
      <p:sp>
        <p:nvSpPr>
          <p:cNvPr id="22" name="Object 21"/>
          <p:cNvSpPr/>
          <p:nvPr/>
        </p:nvSpPr>
        <p:spPr>
          <a:xfrm>
            <a:off x="4251849" y="4116946"/>
            <a:ext cx="3680492" cy="2240990"/>
          </a:xfrm>
          <a:prstGeom prst="rect">
            <a:avLst/>
          </a:prstGeom>
          <a:solidFill>
            <a:srgbClr val="FFFFFF"/>
          </a:solidFill>
        </p:spPr>
      </p:sp>
      <p:pic>
        <p:nvPicPr>
          <p:cNvPr id="23" name="Object 22" descr="preencoded.png"/>
          <p:cNvPicPr>
            <a:picLocks noChangeAspect="1"/>
          </p:cNvPicPr>
          <p:nvPr/>
        </p:nvPicPr>
        <p:blipFill>
          <a:blip r:embed="rId8"/>
          <a:srcRect l="-24685" t="-2850" r="-24685" b="-2850"/>
          <a:stretch/>
        </p:blipFill>
        <p:spPr>
          <a:xfrm>
            <a:off x="4632754" y="4307398"/>
            <a:ext cx="2918683" cy="1860085"/>
          </a:xfrm>
          <a:prstGeom prst="rect">
            <a:avLst/>
          </a:prstGeom>
        </p:spPr>
      </p:pic>
      <p:sp>
        <p:nvSpPr>
          <p:cNvPr id="24" name="Object 23"/>
          <p:cNvSpPr/>
          <p:nvPr/>
        </p:nvSpPr>
        <p:spPr>
          <a:xfrm>
            <a:off x="8027568" y="4116946"/>
            <a:ext cx="3680492" cy="2240990"/>
          </a:xfrm>
          <a:prstGeom prst="rect">
            <a:avLst/>
          </a:prstGeom>
          <a:solidFill>
            <a:srgbClr val="FFFFFF"/>
          </a:solidFill>
          <a:ln w="12700">
            <a:solidFill>
              <a:srgbClr val="1C2F35">
                <a:alpha val="10000"/>
              </a:srgbClr>
            </a:solidFill>
            <a:prstDash val="solid"/>
            <a:miter lim="800000"/>
          </a:ln>
        </p:spPr>
      </p:sp>
      <p:sp>
        <p:nvSpPr>
          <p:cNvPr id="25" name="Object 24"/>
          <p:cNvSpPr/>
          <p:nvPr/>
        </p:nvSpPr>
        <p:spPr>
          <a:xfrm>
            <a:off x="8027568" y="4116946"/>
            <a:ext cx="3680492" cy="2240990"/>
          </a:xfrm>
          <a:prstGeom prst="rect">
            <a:avLst/>
          </a:prstGeom>
          <a:noFill/>
          <a:ln w="12700">
            <a:solidFill>
              <a:srgbClr val="1C2F35">
                <a:alpha val="10000"/>
              </a:srgbClr>
            </a:solidFill>
            <a:prstDash val="solid"/>
            <a:miter lim="800000"/>
          </a:ln>
        </p:spPr>
      </p:sp>
      <p:sp>
        <p:nvSpPr>
          <p:cNvPr id="26" name="Object 25"/>
          <p:cNvSpPr/>
          <p:nvPr/>
        </p:nvSpPr>
        <p:spPr>
          <a:xfrm>
            <a:off x="8027568" y="4116946"/>
            <a:ext cx="3680492" cy="2240990"/>
          </a:xfrm>
          <a:prstGeom prst="rect">
            <a:avLst/>
          </a:prstGeom>
          <a:solidFill>
            <a:srgbClr val="FFFFFF"/>
          </a:solidFill>
        </p:spPr>
      </p:sp>
      <p:pic>
        <p:nvPicPr>
          <p:cNvPr id="27" name="Object 26" descr="preencoded.png"/>
          <p:cNvPicPr>
            <a:picLocks noChangeAspect="1"/>
          </p:cNvPicPr>
          <p:nvPr/>
        </p:nvPicPr>
        <p:blipFill>
          <a:blip r:embed="rId9"/>
          <a:srcRect l="-36426" t="-2850" r="-36426" b="-2850"/>
          <a:stretch/>
        </p:blipFill>
        <p:spPr>
          <a:xfrm>
            <a:off x="8408472" y="4307398"/>
            <a:ext cx="2918683" cy="1860085"/>
          </a:xfrm>
          <a:prstGeom prst="rect">
            <a:avLst/>
          </a:prstGeom>
        </p:spPr>
      </p:pic>
      <p:pic>
        <p:nvPicPr>
          <p:cNvPr id="28" name="Picture 27">
            <a:extLst>
              <a:ext uri="{FF2B5EF4-FFF2-40B4-BE49-F238E27FC236}">
                <a16:creationId xmlns:a16="http://schemas.microsoft.com/office/drawing/2014/main" id="{A7813F97-1604-70BB-A24C-714E1C96AA35}"/>
              </a:ext>
            </a:extLst>
          </p:cNvPr>
          <p:cNvPicPr>
            <a:picLocks noChangeAspect="1"/>
          </p:cNvPicPr>
          <p:nvPr/>
        </p:nvPicPr>
        <p:blipFill>
          <a:blip r:embed="rId10"/>
          <a:stretch>
            <a:fillRect/>
          </a:stretch>
        </p:blipFill>
        <p:spPr>
          <a:xfrm>
            <a:off x="9647483" y="126285"/>
            <a:ext cx="2544516" cy="852413"/>
          </a:xfrm>
          <a:prstGeom prst="rect">
            <a:avLst/>
          </a:prstGeom>
        </p:spPr>
      </p:pic>
      <p:pic>
        <p:nvPicPr>
          <p:cNvPr id="32" name="Graphic 31" descr="Braille">
            <a:extLst>
              <a:ext uri="{FF2B5EF4-FFF2-40B4-BE49-F238E27FC236}">
                <a16:creationId xmlns:a16="http://schemas.microsoft.com/office/drawing/2014/main" id="{A71B81BA-F198-DC20-B7E1-6512183742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6225540"/>
            <a:ext cx="721774" cy="7217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9">
            <a:extLst>
              <a:ext uri="{FF2B5EF4-FFF2-40B4-BE49-F238E27FC236}">
                <a16:creationId xmlns:a16="http://schemas.microsoft.com/office/drawing/2014/main" id="{6F56C1E9-F246-5AF6-908A-27C543FA0A05}"/>
              </a:ext>
            </a:extLst>
          </p:cNvPr>
          <p:cNvSpPr txBox="1">
            <a:spLocks/>
          </p:cNvSpPr>
          <p:nvPr/>
        </p:nvSpPr>
        <p:spPr>
          <a:xfrm>
            <a:off x="861060" y="1274803"/>
            <a:ext cx="9105899" cy="566822"/>
          </a:xfrm>
          <a:prstGeom prst="rect">
            <a:avLst/>
          </a:prstGeom>
        </p:spPr>
        <p:txBody>
          <a:bodyPr vert="horz" wrap="square" lIns="0" tIns="12700" rIns="0" bIns="0" rtlCol="0">
            <a:spAutoFit/>
          </a:bodyPr>
          <a:lstStyle>
            <a:lvl1pPr>
              <a:defRPr sz="3950" b="1" i="0">
                <a:solidFill>
                  <a:schemeClr val="tx1"/>
                </a:solidFill>
                <a:latin typeface="Trebuchet MS"/>
                <a:ea typeface="+mj-ea"/>
                <a:cs typeface="Trebuchet MS"/>
              </a:defRPr>
            </a:lvl1pPr>
          </a:lstStyle>
          <a:p>
            <a:pPr marL="12700">
              <a:spcBef>
                <a:spcPts val="100"/>
              </a:spcBef>
            </a:pPr>
            <a:r>
              <a:rPr lang="en-US" sz="3600" kern="0" spc="445" dirty="0">
                <a:latin typeface="Calibri" panose="020F0502020204030204" pitchFamily="34" charset="0"/>
                <a:ea typeface="Calibri" panose="020F0502020204030204" pitchFamily="34" charset="0"/>
                <a:cs typeface="Calibri" panose="020F0502020204030204" pitchFamily="34" charset="0"/>
              </a:rPr>
              <a:t>OUR STRATEGIC PARTNERS</a:t>
            </a:r>
          </a:p>
        </p:txBody>
      </p:sp>
      <p:pic>
        <p:nvPicPr>
          <p:cNvPr id="15" name="Picture 14">
            <a:extLst>
              <a:ext uri="{FF2B5EF4-FFF2-40B4-BE49-F238E27FC236}">
                <a16:creationId xmlns:a16="http://schemas.microsoft.com/office/drawing/2014/main" id="{88E777D2-60FD-3A74-4578-F74AF90729E2}"/>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761813" y="3429000"/>
            <a:ext cx="2545814" cy="771658"/>
          </a:xfrm>
          <a:prstGeom prst="rect">
            <a:avLst/>
          </a:prstGeom>
        </p:spPr>
      </p:pic>
      <p:pic>
        <p:nvPicPr>
          <p:cNvPr id="17" name="object 14">
            <a:extLst>
              <a:ext uri="{FF2B5EF4-FFF2-40B4-BE49-F238E27FC236}">
                <a16:creationId xmlns:a16="http://schemas.microsoft.com/office/drawing/2014/main" id="{EC5EBEE1-882E-E236-610B-D5D08FB44EB7}"/>
              </a:ext>
            </a:extLst>
          </p:cNvPr>
          <p:cNvPicPr/>
          <p:nvPr/>
        </p:nvPicPr>
        <p:blipFill>
          <a:blip r:embed="rId4" cstate="print"/>
          <a:stretch>
            <a:fillRect/>
          </a:stretch>
        </p:blipFill>
        <p:spPr>
          <a:xfrm>
            <a:off x="719476" y="3113438"/>
            <a:ext cx="3166990" cy="1176133"/>
          </a:xfrm>
          <a:prstGeom prst="rect">
            <a:avLst/>
          </a:prstGeom>
        </p:spPr>
      </p:pic>
      <p:grpSp>
        <p:nvGrpSpPr>
          <p:cNvPr id="18" name="object 28">
            <a:extLst>
              <a:ext uri="{FF2B5EF4-FFF2-40B4-BE49-F238E27FC236}">
                <a16:creationId xmlns:a16="http://schemas.microsoft.com/office/drawing/2014/main" id="{B18BA3FD-430A-4D8E-78CC-0472FEF09A52}"/>
              </a:ext>
            </a:extLst>
          </p:cNvPr>
          <p:cNvGrpSpPr/>
          <p:nvPr/>
        </p:nvGrpSpPr>
        <p:grpSpPr>
          <a:xfrm>
            <a:off x="3399500" y="2184665"/>
            <a:ext cx="8792499" cy="4673335"/>
            <a:chOff x="8395236" y="4966253"/>
            <a:chExt cx="9892762" cy="5320747"/>
          </a:xfrm>
        </p:grpSpPr>
        <p:pic>
          <p:nvPicPr>
            <p:cNvPr id="20" name="object 29">
              <a:extLst>
                <a:ext uri="{FF2B5EF4-FFF2-40B4-BE49-F238E27FC236}">
                  <a16:creationId xmlns:a16="http://schemas.microsoft.com/office/drawing/2014/main" id="{583D6667-0F29-79CF-C7A8-906C7FC5D6AE}"/>
                </a:ext>
              </a:extLst>
            </p:cNvPr>
            <p:cNvPicPr/>
            <p:nvPr/>
          </p:nvPicPr>
          <p:blipFill>
            <a:blip r:embed="rId5" cstate="print"/>
            <a:stretch>
              <a:fillRect/>
            </a:stretch>
          </p:blipFill>
          <p:spPr>
            <a:xfrm>
              <a:off x="13597355" y="4966253"/>
              <a:ext cx="4690643" cy="5320747"/>
            </a:xfrm>
            <a:prstGeom prst="rect">
              <a:avLst/>
            </a:prstGeom>
          </p:spPr>
        </p:pic>
        <p:sp>
          <p:nvSpPr>
            <p:cNvPr id="19" name="object 31">
              <a:extLst>
                <a:ext uri="{FF2B5EF4-FFF2-40B4-BE49-F238E27FC236}">
                  <a16:creationId xmlns:a16="http://schemas.microsoft.com/office/drawing/2014/main" id="{1B020C2E-D06D-C6D6-2C12-32A98EA2E84D}"/>
                </a:ext>
              </a:extLst>
            </p:cNvPr>
            <p:cNvSpPr/>
            <p:nvPr/>
          </p:nvSpPr>
          <p:spPr>
            <a:xfrm>
              <a:off x="8395236" y="9312910"/>
              <a:ext cx="7066280" cy="974090"/>
            </a:xfrm>
            <a:custGeom>
              <a:avLst/>
              <a:gdLst/>
              <a:ahLst/>
              <a:cxnLst/>
              <a:rect l="l" t="t" r="r" b="b"/>
              <a:pathLst>
                <a:path w="7066280" h="974090">
                  <a:moveTo>
                    <a:pt x="7066277" y="973835"/>
                  </a:moveTo>
                  <a:lnTo>
                    <a:pt x="7018391" y="973835"/>
                  </a:lnTo>
                  <a:lnTo>
                    <a:pt x="6093354" y="23932"/>
                  </a:lnTo>
                  <a:lnTo>
                    <a:pt x="6117928" y="0"/>
                  </a:lnTo>
                  <a:lnTo>
                    <a:pt x="7066277" y="973835"/>
                  </a:lnTo>
                  <a:close/>
                </a:path>
                <a:path w="7066280" h="974090">
                  <a:moveTo>
                    <a:pt x="6787968" y="973835"/>
                  </a:moveTo>
                  <a:lnTo>
                    <a:pt x="6741851" y="973835"/>
                  </a:lnTo>
                  <a:lnTo>
                    <a:pt x="5816383" y="23490"/>
                  </a:lnTo>
                  <a:lnTo>
                    <a:pt x="5840052" y="439"/>
                  </a:lnTo>
                  <a:lnTo>
                    <a:pt x="6787968" y="973835"/>
                  </a:lnTo>
                  <a:close/>
                </a:path>
                <a:path w="7066280" h="974090">
                  <a:moveTo>
                    <a:pt x="6509659" y="973835"/>
                  </a:moveTo>
                  <a:lnTo>
                    <a:pt x="6465311" y="973835"/>
                  </a:lnTo>
                  <a:lnTo>
                    <a:pt x="5539412" y="23048"/>
                  </a:lnTo>
                  <a:lnTo>
                    <a:pt x="5562174" y="881"/>
                  </a:lnTo>
                  <a:lnTo>
                    <a:pt x="6509659" y="973835"/>
                  </a:lnTo>
                  <a:close/>
                </a:path>
                <a:path w="7066280" h="974090">
                  <a:moveTo>
                    <a:pt x="6231350" y="973835"/>
                  </a:moveTo>
                  <a:lnTo>
                    <a:pt x="6188771" y="973835"/>
                  </a:lnTo>
                  <a:lnTo>
                    <a:pt x="5262442" y="22606"/>
                  </a:lnTo>
                  <a:lnTo>
                    <a:pt x="5284295" y="1323"/>
                  </a:lnTo>
                  <a:lnTo>
                    <a:pt x="6231350" y="973835"/>
                  </a:lnTo>
                  <a:close/>
                </a:path>
                <a:path w="7066280" h="974090">
                  <a:moveTo>
                    <a:pt x="5953042" y="973835"/>
                  </a:moveTo>
                  <a:lnTo>
                    <a:pt x="5912230" y="973835"/>
                  </a:lnTo>
                  <a:lnTo>
                    <a:pt x="4985471" y="22164"/>
                  </a:lnTo>
                  <a:lnTo>
                    <a:pt x="5006417" y="1765"/>
                  </a:lnTo>
                  <a:lnTo>
                    <a:pt x="5953042" y="973835"/>
                  </a:lnTo>
                  <a:close/>
                </a:path>
                <a:path w="7066280" h="974090">
                  <a:moveTo>
                    <a:pt x="5674733" y="973835"/>
                  </a:moveTo>
                  <a:lnTo>
                    <a:pt x="5635690" y="973835"/>
                  </a:lnTo>
                  <a:lnTo>
                    <a:pt x="4708501" y="21722"/>
                  </a:lnTo>
                  <a:lnTo>
                    <a:pt x="4728539" y="2207"/>
                  </a:lnTo>
                  <a:lnTo>
                    <a:pt x="5674733" y="973835"/>
                  </a:lnTo>
                  <a:close/>
                </a:path>
                <a:path w="7066280" h="974090">
                  <a:moveTo>
                    <a:pt x="5396424" y="973835"/>
                  </a:moveTo>
                  <a:lnTo>
                    <a:pt x="5359150" y="973835"/>
                  </a:lnTo>
                  <a:lnTo>
                    <a:pt x="4431530" y="21280"/>
                  </a:lnTo>
                  <a:lnTo>
                    <a:pt x="4450661" y="2649"/>
                  </a:lnTo>
                  <a:lnTo>
                    <a:pt x="5396424" y="973835"/>
                  </a:lnTo>
                  <a:close/>
                </a:path>
                <a:path w="7066280" h="974090">
                  <a:moveTo>
                    <a:pt x="5118115" y="973835"/>
                  </a:moveTo>
                  <a:lnTo>
                    <a:pt x="5082609" y="973835"/>
                  </a:lnTo>
                  <a:lnTo>
                    <a:pt x="4154559" y="20838"/>
                  </a:lnTo>
                  <a:lnTo>
                    <a:pt x="4172782" y="3091"/>
                  </a:lnTo>
                  <a:lnTo>
                    <a:pt x="5118115" y="973835"/>
                  </a:lnTo>
                  <a:close/>
                </a:path>
                <a:path w="7066280" h="974090">
                  <a:moveTo>
                    <a:pt x="4839807" y="973835"/>
                  </a:moveTo>
                  <a:lnTo>
                    <a:pt x="4806069" y="973835"/>
                  </a:lnTo>
                  <a:lnTo>
                    <a:pt x="3877588" y="20396"/>
                  </a:lnTo>
                  <a:lnTo>
                    <a:pt x="3894904" y="3533"/>
                  </a:lnTo>
                  <a:lnTo>
                    <a:pt x="4839807" y="973835"/>
                  </a:lnTo>
                  <a:close/>
                </a:path>
                <a:path w="7066280" h="974090">
                  <a:moveTo>
                    <a:pt x="4561498" y="973835"/>
                  </a:moveTo>
                  <a:lnTo>
                    <a:pt x="4529528" y="973835"/>
                  </a:lnTo>
                  <a:lnTo>
                    <a:pt x="3600618" y="19954"/>
                  </a:lnTo>
                  <a:lnTo>
                    <a:pt x="3617025" y="3975"/>
                  </a:lnTo>
                  <a:lnTo>
                    <a:pt x="4561498" y="973835"/>
                  </a:lnTo>
                  <a:close/>
                </a:path>
                <a:path w="7066280" h="974090">
                  <a:moveTo>
                    <a:pt x="4283189" y="973835"/>
                  </a:moveTo>
                  <a:lnTo>
                    <a:pt x="4252988" y="973835"/>
                  </a:lnTo>
                  <a:lnTo>
                    <a:pt x="3323647" y="19512"/>
                  </a:lnTo>
                  <a:lnTo>
                    <a:pt x="3339147" y="4417"/>
                  </a:lnTo>
                  <a:lnTo>
                    <a:pt x="4283189" y="973835"/>
                  </a:lnTo>
                  <a:close/>
                </a:path>
                <a:path w="7066280" h="974090">
                  <a:moveTo>
                    <a:pt x="4004880" y="973835"/>
                  </a:moveTo>
                  <a:lnTo>
                    <a:pt x="3976448" y="973835"/>
                  </a:lnTo>
                  <a:lnTo>
                    <a:pt x="3046677" y="19070"/>
                  </a:lnTo>
                  <a:lnTo>
                    <a:pt x="3061269" y="4859"/>
                  </a:lnTo>
                  <a:lnTo>
                    <a:pt x="4004880" y="973835"/>
                  </a:lnTo>
                  <a:close/>
                </a:path>
                <a:path w="7066280" h="974090">
                  <a:moveTo>
                    <a:pt x="3726571" y="973835"/>
                  </a:moveTo>
                  <a:lnTo>
                    <a:pt x="3699908" y="973835"/>
                  </a:lnTo>
                  <a:lnTo>
                    <a:pt x="2769706" y="18628"/>
                  </a:lnTo>
                  <a:lnTo>
                    <a:pt x="2783390" y="5301"/>
                  </a:lnTo>
                  <a:lnTo>
                    <a:pt x="3726571" y="973835"/>
                  </a:lnTo>
                  <a:close/>
                </a:path>
                <a:path w="7066280" h="974090">
                  <a:moveTo>
                    <a:pt x="3448262" y="973835"/>
                  </a:moveTo>
                  <a:lnTo>
                    <a:pt x="3423367" y="973835"/>
                  </a:lnTo>
                  <a:lnTo>
                    <a:pt x="2492735" y="18186"/>
                  </a:lnTo>
                  <a:lnTo>
                    <a:pt x="2505512" y="5743"/>
                  </a:lnTo>
                  <a:lnTo>
                    <a:pt x="3448262" y="973835"/>
                  </a:lnTo>
                  <a:close/>
                </a:path>
                <a:path w="7066280" h="974090">
                  <a:moveTo>
                    <a:pt x="3169954" y="973835"/>
                  </a:moveTo>
                  <a:lnTo>
                    <a:pt x="3146827" y="973835"/>
                  </a:lnTo>
                  <a:lnTo>
                    <a:pt x="2215765" y="17744"/>
                  </a:lnTo>
                  <a:lnTo>
                    <a:pt x="2227633" y="6185"/>
                  </a:lnTo>
                  <a:lnTo>
                    <a:pt x="3169954" y="973835"/>
                  </a:lnTo>
                  <a:close/>
                </a:path>
                <a:path w="7066280" h="974090">
                  <a:moveTo>
                    <a:pt x="2891645" y="973835"/>
                  </a:moveTo>
                  <a:lnTo>
                    <a:pt x="2870287" y="973835"/>
                  </a:lnTo>
                  <a:lnTo>
                    <a:pt x="1938794" y="17302"/>
                  </a:lnTo>
                  <a:lnTo>
                    <a:pt x="1949755" y="6627"/>
                  </a:lnTo>
                  <a:lnTo>
                    <a:pt x="2891645" y="973835"/>
                  </a:lnTo>
                  <a:close/>
                </a:path>
                <a:path w="7066280" h="974090">
                  <a:moveTo>
                    <a:pt x="2613336" y="973835"/>
                  </a:moveTo>
                  <a:lnTo>
                    <a:pt x="2593747" y="973835"/>
                  </a:lnTo>
                  <a:lnTo>
                    <a:pt x="1661824" y="16860"/>
                  </a:lnTo>
                  <a:lnTo>
                    <a:pt x="1671877" y="7069"/>
                  </a:lnTo>
                  <a:lnTo>
                    <a:pt x="2613336" y="973835"/>
                  </a:lnTo>
                  <a:close/>
                </a:path>
                <a:path w="7066280" h="974090">
                  <a:moveTo>
                    <a:pt x="2335028" y="973835"/>
                  </a:moveTo>
                  <a:lnTo>
                    <a:pt x="2317206" y="973835"/>
                  </a:lnTo>
                  <a:lnTo>
                    <a:pt x="1384853" y="16418"/>
                  </a:lnTo>
                  <a:lnTo>
                    <a:pt x="1393999" y="7511"/>
                  </a:lnTo>
                  <a:lnTo>
                    <a:pt x="2335028" y="973835"/>
                  </a:lnTo>
                  <a:close/>
                </a:path>
                <a:path w="7066280" h="974090">
                  <a:moveTo>
                    <a:pt x="2056719" y="973835"/>
                  </a:moveTo>
                  <a:lnTo>
                    <a:pt x="2040665" y="973835"/>
                  </a:lnTo>
                  <a:lnTo>
                    <a:pt x="1107882" y="15976"/>
                  </a:lnTo>
                  <a:lnTo>
                    <a:pt x="1116120" y="7953"/>
                  </a:lnTo>
                  <a:lnTo>
                    <a:pt x="2056719" y="973835"/>
                  </a:lnTo>
                  <a:close/>
                </a:path>
                <a:path w="7066280" h="974090">
                  <a:moveTo>
                    <a:pt x="1778410" y="973835"/>
                  </a:moveTo>
                  <a:lnTo>
                    <a:pt x="1764125" y="973835"/>
                  </a:lnTo>
                  <a:lnTo>
                    <a:pt x="830911" y="15534"/>
                  </a:lnTo>
                  <a:lnTo>
                    <a:pt x="838242" y="8395"/>
                  </a:lnTo>
                  <a:lnTo>
                    <a:pt x="1778410" y="973835"/>
                  </a:lnTo>
                  <a:close/>
                </a:path>
                <a:path w="7066280" h="974090">
                  <a:moveTo>
                    <a:pt x="1500101" y="973835"/>
                  </a:moveTo>
                  <a:lnTo>
                    <a:pt x="1487585" y="973835"/>
                  </a:lnTo>
                  <a:lnTo>
                    <a:pt x="553941" y="15092"/>
                  </a:lnTo>
                  <a:lnTo>
                    <a:pt x="560363" y="8837"/>
                  </a:lnTo>
                  <a:lnTo>
                    <a:pt x="1500101" y="973835"/>
                  </a:lnTo>
                  <a:close/>
                </a:path>
                <a:path w="7066280" h="974090">
                  <a:moveTo>
                    <a:pt x="1221792" y="973835"/>
                  </a:moveTo>
                  <a:lnTo>
                    <a:pt x="1211044" y="973835"/>
                  </a:lnTo>
                  <a:lnTo>
                    <a:pt x="276970" y="14650"/>
                  </a:lnTo>
                  <a:lnTo>
                    <a:pt x="282485" y="9279"/>
                  </a:lnTo>
                  <a:lnTo>
                    <a:pt x="1221792" y="973835"/>
                  </a:lnTo>
                  <a:close/>
                </a:path>
                <a:path w="7066280" h="974090">
                  <a:moveTo>
                    <a:pt x="943483" y="973835"/>
                  </a:moveTo>
                  <a:lnTo>
                    <a:pt x="934504" y="973835"/>
                  </a:lnTo>
                  <a:lnTo>
                    <a:pt x="0" y="14208"/>
                  </a:lnTo>
                  <a:lnTo>
                    <a:pt x="4607" y="9721"/>
                  </a:lnTo>
                  <a:lnTo>
                    <a:pt x="943483" y="973835"/>
                  </a:lnTo>
                  <a:close/>
                </a:path>
              </a:pathLst>
            </a:custGeom>
            <a:solidFill>
              <a:srgbClr val="087D45"/>
            </a:solidFill>
          </p:spPr>
          <p:txBody>
            <a:bodyPr wrap="square" lIns="0" tIns="0" rIns="0" bIns="0" rtlCol="0"/>
            <a:lstStyle/>
            <a:p>
              <a:endParaRPr/>
            </a:p>
          </p:txBody>
        </p:sp>
      </p:grpSp>
      <p:pic>
        <p:nvPicPr>
          <p:cNvPr id="24" name="Picture 23">
            <a:extLst>
              <a:ext uri="{FF2B5EF4-FFF2-40B4-BE49-F238E27FC236}">
                <a16:creationId xmlns:a16="http://schemas.microsoft.com/office/drawing/2014/main" id="{6D032F97-4D3D-C44B-1670-FD3624FFD8D8}"/>
              </a:ext>
            </a:extLst>
          </p:cNvPr>
          <p:cNvPicPr>
            <a:picLocks noChangeAspect="1"/>
          </p:cNvPicPr>
          <p:nvPr/>
        </p:nvPicPr>
        <p:blipFill>
          <a:blip r:embed="rId6"/>
          <a:stretch>
            <a:fillRect/>
          </a:stretch>
        </p:blipFill>
        <p:spPr>
          <a:xfrm>
            <a:off x="9647483" y="126285"/>
            <a:ext cx="2544516" cy="852413"/>
          </a:xfrm>
          <a:prstGeom prst="rect">
            <a:avLst/>
          </a:prstGeom>
        </p:spPr>
      </p:pic>
      <p:pic>
        <p:nvPicPr>
          <p:cNvPr id="26" name="Graphic 25" descr="Business Growth">
            <a:extLst>
              <a:ext uri="{FF2B5EF4-FFF2-40B4-BE49-F238E27FC236}">
                <a16:creationId xmlns:a16="http://schemas.microsoft.com/office/drawing/2014/main" id="{13390B87-5433-4F02-3A91-03F124A9D7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49805" y="978698"/>
            <a:ext cx="2884642" cy="2884642"/>
          </a:xfrm>
          <a:prstGeom prst="rect">
            <a:avLst/>
          </a:prstGeom>
        </p:spPr>
      </p:pic>
      <p:pic>
        <p:nvPicPr>
          <p:cNvPr id="28" name="Graphic 27" descr="Braille">
            <a:extLst>
              <a:ext uri="{FF2B5EF4-FFF2-40B4-BE49-F238E27FC236}">
                <a16:creationId xmlns:a16="http://schemas.microsoft.com/office/drawing/2014/main" id="{67E9ABF8-5A49-E493-6D75-9BE6422580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6225540"/>
            <a:ext cx="721774" cy="721774"/>
          </a:xfrm>
          <a:prstGeom prst="rect">
            <a:avLst/>
          </a:prstGeom>
        </p:spPr>
      </p:pic>
    </p:spTree>
    <p:extLst>
      <p:ext uri="{BB962C8B-B14F-4D97-AF65-F5344CB8AC3E}">
        <p14:creationId xmlns:p14="http://schemas.microsoft.com/office/powerpoint/2010/main" val="2292411760"/>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 3">
    <p:bg>
      <p:bgPr>
        <a:solidFill>
          <a:srgbClr val="FDFDFD"/>
        </a:solidFill>
        <a:effectLst/>
      </p:bgPr>
    </p:bg>
    <p:spTree>
      <p:nvGrpSpPr>
        <p:cNvPr id="1" name=""/>
        <p:cNvGrpSpPr/>
        <p:nvPr/>
      </p:nvGrpSpPr>
      <p:grpSpPr>
        <a:xfrm>
          <a:off x="0" y="0"/>
          <a:ext cx="0" cy="0"/>
          <a:chOff x="0" y="0"/>
          <a:chExt cx="0" cy="0"/>
        </a:xfrm>
      </p:grpSpPr>
      <p:sp>
        <p:nvSpPr>
          <p:cNvPr id="2" name="Object 1"/>
          <p:cNvSpPr/>
          <p:nvPr/>
        </p:nvSpPr>
        <p:spPr>
          <a:xfrm>
            <a:off x="0" y="0"/>
            <a:ext cx="0" cy="274320"/>
          </a:xfrm>
          <a:prstGeom prst="rect">
            <a:avLst/>
          </a:prstGeom>
          <a:noFill/>
        </p:spPr>
      </p:sp>
      <p:sp>
        <p:nvSpPr>
          <p:cNvPr id="3" name="Object 2"/>
          <p:cNvSpPr/>
          <p:nvPr/>
        </p:nvSpPr>
        <p:spPr>
          <a:xfrm>
            <a:off x="761809" y="552491"/>
            <a:ext cx="2076641" cy="563620"/>
          </a:xfrm>
          <a:prstGeom prst="rect">
            <a:avLst/>
          </a:prstGeom>
          <a:noFill/>
        </p:spPr>
        <p:txBody>
          <a:bodyPr wrap="square" lIns="0" tIns="0" rIns="0" bIns="0" rtlCol="0" anchor="t"/>
          <a:lstStyle/>
          <a:p>
            <a:pPr>
              <a:lnSpc>
                <a:spcPts val="4440"/>
              </a:lnSpc>
              <a:buNone/>
            </a:pPr>
            <a:r>
              <a:rPr lang="en-US" sz="3750" b="1" dirty="0">
                <a:latin typeface="Trocchi" pitchFamily="34" charset="0"/>
                <a:ea typeface="Trocchi" pitchFamily="34" charset="-122"/>
                <a:cs typeface="Trocchi" pitchFamily="34" charset="-120"/>
              </a:rPr>
              <a:t>KeyPlants</a:t>
            </a:r>
            <a:endParaRPr lang="en-US" b="1" dirty="0"/>
          </a:p>
        </p:txBody>
      </p:sp>
      <p:sp>
        <p:nvSpPr>
          <p:cNvPr id="6" name="Object 5"/>
          <p:cNvSpPr/>
          <p:nvPr/>
        </p:nvSpPr>
        <p:spPr>
          <a:xfrm>
            <a:off x="761809" y="1818373"/>
            <a:ext cx="5934265" cy="868089"/>
          </a:xfrm>
          <a:prstGeom prst="rect">
            <a:avLst/>
          </a:prstGeom>
          <a:noFill/>
        </p:spPr>
        <p:txBody>
          <a:bodyPr wrap="square" lIns="0" tIns="0" rIns="0" bIns="0" rtlCol="0" anchor="t"/>
          <a:lstStyle/>
          <a:p>
            <a:pPr algn="l">
              <a:lnSpc>
                <a:spcPts val="1814"/>
              </a:lnSpc>
              <a:buNone/>
            </a:pPr>
            <a:r>
              <a:rPr lang="en-US" sz="1400" dirty="0">
                <a:latin typeface="Montserrat" pitchFamily="34" charset="0"/>
                <a:ea typeface="Montserrat" pitchFamily="34" charset="-122"/>
                <a:cs typeface="Montserrat" pitchFamily="34" charset="-120"/>
              </a:rPr>
              <a:t>Sweden-based </a:t>
            </a:r>
            <a:r>
              <a:rPr lang="en-US" sz="1600" dirty="0">
                <a:solidFill>
                  <a:srgbClr val="FE3A05"/>
                </a:solidFill>
                <a:latin typeface="Montserrat" pitchFamily="34" charset="0"/>
                <a:ea typeface="Montserrat" pitchFamily="34" charset="-122"/>
                <a:cs typeface="Montserrat" pitchFamily="34" charset="-120"/>
              </a:rPr>
              <a:t>KeyPlants</a:t>
            </a:r>
            <a:r>
              <a:rPr lang="en-US" sz="1400" dirty="0">
                <a:latin typeface="Montserrat" pitchFamily="34" charset="0"/>
                <a:ea typeface="Montserrat" pitchFamily="34" charset="-122"/>
                <a:cs typeface="Montserrat" pitchFamily="34" charset="-120"/>
              </a:rPr>
              <a:t>, a division of the German Dorsche Group, offers comprehensive engineering consulting services.</a:t>
            </a:r>
            <a:endParaRPr lang="en-US" sz="2000" dirty="0"/>
          </a:p>
        </p:txBody>
      </p:sp>
      <p:sp>
        <p:nvSpPr>
          <p:cNvPr id="7" name="Object 6"/>
          <p:cNvSpPr/>
          <p:nvPr/>
        </p:nvSpPr>
        <p:spPr>
          <a:xfrm>
            <a:off x="761809" y="2420827"/>
            <a:ext cx="5934265" cy="1302133"/>
          </a:xfrm>
          <a:prstGeom prst="rect">
            <a:avLst/>
          </a:prstGeom>
          <a:noFill/>
        </p:spPr>
        <p:txBody>
          <a:bodyPr wrap="square" lIns="0" tIns="0" rIns="0" bIns="0" rtlCol="0" anchor="t"/>
          <a:lstStyle/>
          <a:p>
            <a:pPr algn="l">
              <a:lnSpc>
                <a:spcPts val="1814"/>
              </a:lnSpc>
              <a:spcBef>
                <a:spcPts val="1095"/>
              </a:spcBef>
              <a:buNone/>
            </a:pPr>
            <a:r>
              <a:rPr lang="en-US" sz="1400" dirty="0">
                <a:latin typeface="Montserrat" pitchFamily="34" charset="0"/>
                <a:ea typeface="Montserrat" pitchFamily="34" charset="-122"/>
                <a:cs typeface="Montserrat" pitchFamily="34" charset="-120"/>
              </a:rPr>
              <a:t>The company specializes in prefabricated plant design, construction, project management, and facility development for factories, R&amp;D centers, and innovation hubs.</a:t>
            </a:r>
            <a:endParaRPr lang="en-US" sz="2000" dirty="0"/>
          </a:p>
        </p:txBody>
      </p:sp>
      <p:sp>
        <p:nvSpPr>
          <p:cNvPr id="8" name="Object 7"/>
          <p:cNvSpPr/>
          <p:nvPr/>
        </p:nvSpPr>
        <p:spPr>
          <a:xfrm>
            <a:off x="761809" y="3253610"/>
            <a:ext cx="5934265" cy="2604265"/>
          </a:xfrm>
          <a:prstGeom prst="rect">
            <a:avLst/>
          </a:prstGeom>
          <a:noFill/>
        </p:spPr>
        <p:txBody>
          <a:bodyPr wrap="square" lIns="0" tIns="0" rIns="0" bIns="0" rtlCol="0" anchor="t"/>
          <a:lstStyle/>
          <a:p>
            <a:pPr algn="l">
              <a:lnSpc>
                <a:spcPts val="1814"/>
              </a:lnSpc>
              <a:spcBef>
                <a:spcPts val="1095"/>
              </a:spcBef>
              <a:buNone/>
            </a:pPr>
            <a:r>
              <a:rPr lang="en-US" sz="1400" dirty="0">
                <a:latin typeface="Montserrat" pitchFamily="34" charset="0"/>
                <a:ea typeface="Montserrat" pitchFamily="34" charset="-122"/>
                <a:cs typeface="Montserrat" pitchFamily="34" charset="-120"/>
              </a:rPr>
              <a:t>With expertise in the life sciences and advanced technology sectors, KeyPlants has successfully executed over 220 global industrial projects for leading companies, including </a:t>
            </a:r>
            <a:r>
              <a:rPr lang="en-US" sz="1400" b="1" dirty="0">
                <a:latin typeface="Montserrat" pitchFamily="34" charset="0"/>
                <a:ea typeface="Montserrat" pitchFamily="34" charset="-122"/>
                <a:cs typeface="Montserrat" pitchFamily="34" charset="-120"/>
              </a:rPr>
              <a:t>AstraZeneca</a:t>
            </a:r>
            <a:r>
              <a:rPr lang="en-US" sz="1400" dirty="0">
                <a:latin typeface="Montserrat" pitchFamily="34" charset="0"/>
                <a:ea typeface="Montserrat" pitchFamily="34" charset="-122"/>
                <a:cs typeface="Montserrat" pitchFamily="34" charset="-120"/>
              </a:rPr>
              <a:t>, </a:t>
            </a:r>
            <a:r>
              <a:rPr lang="en-US" sz="1400" b="1" dirty="0">
                <a:latin typeface="Montserrat" pitchFamily="34" charset="0"/>
                <a:ea typeface="Montserrat" pitchFamily="34" charset="-122"/>
                <a:cs typeface="Montserrat" pitchFamily="34" charset="-120"/>
              </a:rPr>
              <a:t>MSD</a:t>
            </a:r>
            <a:r>
              <a:rPr lang="en-US" sz="1400" dirty="0">
                <a:latin typeface="Montserrat" pitchFamily="34" charset="0"/>
                <a:ea typeface="Montserrat" pitchFamily="34" charset="-122"/>
                <a:cs typeface="Montserrat" pitchFamily="34" charset="-120"/>
              </a:rPr>
              <a:t>, </a:t>
            </a:r>
            <a:r>
              <a:rPr lang="en-US" sz="1400" b="1" dirty="0">
                <a:latin typeface="Montserrat" pitchFamily="34" charset="0"/>
                <a:ea typeface="Montserrat" pitchFamily="34" charset="-122"/>
                <a:cs typeface="Montserrat" pitchFamily="34" charset="-120"/>
              </a:rPr>
              <a:t>Eli Lilly</a:t>
            </a:r>
            <a:r>
              <a:rPr lang="en-US" sz="1400" dirty="0">
                <a:latin typeface="Montserrat" pitchFamily="34" charset="0"/>
                <a:ea typeface="Montserrat" pitchFamily="34" charset="-122"/>
                <a:cs typeface="Montserrat" pitchFamily="34" charset="-120"/>
              </a:rPr>
              <a:t>,</a:t>
            </a:r>
            <a:r>
              <a:rPr lang="en-US" sz="1400" b="1" dirty="0">
                <a:latin typeface="Montserrat" pitchFamily="34" charset="0"/>
                <a:ea typeface="Montserrat" pitchFamily="34" charset="-122"/>
                <a:cs typeface="Montserrat" pitchFamily="34" charset="-120"/>
              </a:rPr>
              <a:t> GSK</a:t>
            </a:r>
            <a:r>
              <a:rPr lang="en-US" sz="1400" dirty="0">
                <a:latin typeface="Montserrat" pitchFamily="34" charset="0"/>
                <a:ea typeface="Montserrat" pitchFamily="34" charset="-122"/>
                <a:cs typeface="Montserrat" pitchFamily="34" charset="-120"/>
              </a:rPr>
              <a:t>,</a:t>
            </a:r>
            <a:r>
              <a:rPr lang="en-US" sz="1400" b="1" dirty="0">
                <a:latin typeface="Montserrat" pitchFamily="34" charset="0"/>
                <a:ea typeface="Montserrat" pitchFamily="34" charset="-122"/>
                <a:cs typeface="Montserrat" pitchFamily="34" charset="-120"/>
              </a:rPr>
              <a:t> Teva</a:t>
            </a:r>
            <a:r>
              <a:rPr lang="en-US" sz="1400" dirty="0">
                <a:latin typeface="Montserrat" pitchFamily="34" charset="0"/>
                <a:ea typeface="Montserrat" pitchFamily="34" charset="-122"/>
                <a:cs typeface="Montserrat" pitchFamily="34" charset="-120"/>
              </a:rPr>
              <a:t>,</a:t>
            </a:r>
            <a:r>
              <a:rPr lang="en-US" sz="1400" b="1" dirty="0">
                <a:latin typeface="Montserrat" pitchFamily="34" charset="0"/>
                <a:ea typeface="Montserrat" pitchFamily="34" charset="-122"/>
                <a:cs typeface="Montserrat" pitchFamily="34" charset="-120"/>
              </a:rPr>
              <a:t> Galderma</a:t>
            </a:r>
            <a:r>
              <a:rPr lang="en-US" sz="1400" dirty="0">
                <a:latin typeface="Montserrat" pitchFamily="34" charset="0"/>
                <a:ea typeface="Montserrat" pitchFamily="34" charset="-122"/>
                <a:cs typeface="Montserrat" pitchFamily="34" charset="-120"/>
              </a:rPr>
              <a:t>, and </a:t>
            </a:r>
            <a:r>
              <a:rPr lang="en-US" sz="1400" b="1" dirty="0">
                <a:latin typeface="Montserrat" pitchFamily="34" charset="0"/>
                <a:ea typeface="Montserrat" pitchFamily="34" charset="-122"/>
                <a:cs typeface="Montserrat" pitchFamily="34" charset="-120"/>
              </a:rPr>
              <a:t>Saudi Bio</a:t>
            </a:r>
            <a:r>
              <a:rPr lang="en-US" sz="1400" dirty="0">
                <a:latin typeface="Montserrat" pitchFamily="34" charset="0"/>
                <a:ea typeface="Montserrat" pitchFamily="34" charset="-122"/>
                <a:cs typeface="Montserrat" pitchFamily="34" charset="-120"/>
              </a:rPr>
              <a:t>, ensuring world-class solutions across the biopharmaceutical and life sciences industries.</a:t>
            </a:r>
            <a:endParaRPr lang="en-US" sz="2000" dirty="0"/>
          </a:p>
        </p:txBody>
      </p:sp>
      <p:pic>
        <p:nvPicPr>
          <p:cNvPr id="9" name="Picture 8">
            <a:extLst>
              <a:ext uri="{FF2B5EF4-FFF2-40B4-BE49-F238E27FC236}">
                <a16:creationId xmlns:a16="http://schemas.microsoft.com/office/drawing/2014/main" id="{3E18635B-7096-D5A8-6116-E175E854C6DA}"/>
              </a:ext>
            </a:extLst>
          </p:cNvPr>
          <p:cNvPicPr>
            <a:picLocks noChangeAspect="1"/>
          </p:cNvPicPr>
          <p:nvPr/>
        </p:nvPicPr>
        <p:blipFill>
          <a:blip r:embed="rId3"/>
          <a:stretch>
            <a:fillRect/>
          </a:stretch>
        </p:blipFill>
        <p:spPr>
          <a:xfrm>
            <a:off x="9647483" y="126285"/>
            <a:ext cx="2544516" cy="852413"/>
          </a:xfrm>
          <a:prstGeom prst="rect">
            <a:avLst/>
          </a:prstGeom>
        </p:spPr>
      </p:pic>
      <p:pic>
        <p:nvPicPr>
          <p:cNvPr id="5" name="Object 4" descr="preencoded.png"/>
          <p:cNvPicPr>
            <a:picLocks noChangeAspect="1"/>
          </p:cNvPicPr>
          <p:nvPr/>
        </p:nvPicPr>
        <p:blipFill>
          <a:blip r:embed="rId4"/>
          <a:srcRect/>
          <a:stretch/>
        </p:blipFill>
        <p:spPr>
          <a:xfrm>
            <a:off x="6552528" y="1414229"/>
            <a:ext cx="4883418" cy="1888509"/>
          </a:xfrm>
          <a:prstGeom prst="rect">
            <a:avLst/>
          </a:prstGeom>
        </p:spPr>
      </p:pic>
      <p:grpSp>
        <p:nvGrpSpPr>
          <p:cNvPr id="10" name="object 28">
            <a:extLst>
              <a:ext uri="{FF2B5EF4-FFF2-40B4-BE49-F238E27FC236}">
                <a16:creationId xmlns:a16="http://schemas.microsoft.com/office/drawing/2014/main" id="{F20A4607-107D-5577-3EED-CECF4B7A10C6}"/>
              </a:ext>
            </a:extLst>
          </p:cNvPr>
          <p:cNvGrpSpPr/>
          <p:nvPr/>
        </p:nvGrpSpPr>
        <p:grpSpPr>
          <a:xfrm>
            <a:off x="5074590" y="1938291"/>
            <a:ext cx="7117379" cy="4938147"/>
            <a:chOff x="8573261" y="6111949"/>
            <a:chExt cx="7906081" cy="5327909"/>
          </a:xfrm>
        </p:grpSpPr>
        <p:sp>
          <p:nvSpPr>
            <p:cNvPr id="11" name="object 31">
              <a:extLst>
                <a:ext uri="{FF2B5EF4-FFF2-40B4-BE49-F238E27FC236}">
                  <a16:creationId xmlns:a16="http://schemas.microsoft.com/office/drawing/2014/main" id="{1150986F-A345-EC46-D306-B304AF4BD34C}"/>
                </a:ext>
              </a:extLst>
            </p:cNvPr>
            <p:cNvSpPr/>
            <p:nvPr/>
          </p:nvSpPr>
          <p:spPr>
            <a:xfrm>
              <a:off x="8573261" y="10465768"/>
              <a:ext cx="7066280" cy="974090"/>
            </a:xfrm>
            <a:custGeom>
              <a:avLst/>
              <a:gdLst/>
              <a:ahLst/>
              <a:cxnLst/>
              <a:rect l="l" t="t" r="r" b="b"/>
              <a:pathLst>
                <a:path w="7066280" h="974090">
                  <a:moveTo>
                    <a:pt x="7066277" y="973835"/>
                  </a:moveTo>
                  <a:lnTo>
                    <a:pt x="7018391" y="973835"/>
                  </a:lnTo>
                  <a:lnTo>
                    <a:pt x="6093354" y="23932"/>
                  </a:lnTo>
                  <a:lnTo>
                    <a:pt x="6117928" y="0"/>
                  </a:lnTo>
                  <a:lnTo>
                    <a:pt x="7066277" y="973835"/>
                  </a:lnTo>
                  <a:close/>
                </a:path>
                <a:path w="7066280" h="974090">
                  <a:moveTo>
                    <a:pt x="6787968" y="973835"/>
                  </a:moveTo>
                  <a:lnTo>
                    <a:pt x="6741851" y="973835"/>
                  </a:lnTo>
                  <a:lnTo>
                    <a:pt x="5816383" y="23490"/>
                  </a:lnTo>
                  <a:lnTo>
                    <a:pt x="5840052" y="439"/>
                  </a:lnTo>
                  <a:lnTo>
                    <a:pt x="6787968" y="973835"/>
                  </a:lnTo>
                  <a:close/>
                </a:path>
                <a:path w="7066280" h="974090">
                  <a:moveTo>
                    <a:pt x="6509659" y="973835"/>
                  </a:moveTo>
                  <a:lnTo>
                    <a:pt x="6465311" y="973835"/>
                  </a:lnTo>
                  <a:lnTo>
                    <a:pt x="5539412" y="23048"/>
                  </a:lnTo>
                  <a:lnTo>
                    <a:pt x="5562174" y="881"/>
                  </a:lnTo>
                  <a:lnTo>
                    <a:pt x="6509659" y="973835"/>
                  </a:lnTo>
                  <a:close/>
                </a:path>
                <a:path w="7066280" h="974090">
                  <a:moveTo>
                    <a:pt x="6231350" y="973835"/>
                  </a:moveTo>
                  <a:lnTo>
                    <a:pt x="6188771" y="973835"/>
                  </a:lnTo>
                  <a:lnTo>
                    <a:pt x="5262442" y="22606"/>
                  </a:lnTo>
                  <a:lnTo>
                    <a:pt x="5284295" y="1323"/>
                  </a:lnTo>
                  <a:lnTo>
                    <a:pt x="6231350" y="973835"/>
                  </a:lnTo>
                  <a:close/>
                </a:path>
                <a:path w="7066280" h="974090">
                  <a:moveTo>
                    <a:pt x="5953042" y="973835"/>
                  </a:moveTo>
                  <a:lnTo>
                    <a:pt x="5912230" y="973835"/>
                  </a:lnTo>
                  <a:lnTo>
                    <a:pt x="4985471" y="22164"/>
                  </a:lnTo>
                  <a:lnTo>
                    <a:pt x="5006417" y="1765"/>
                  </a:lnTo>
                  <a:lnTo>
                    <a:pt x="5953042" y="973835"/>
                  </a:lnTo>
                  <a:close/>
                </a:path>
                <a:path w="7066280" h="974090">
                  <a:moveTo>
                    <a:pt x="5674733" y="973835"/>
                  </a:moveTo>
                  <a:lnTo>
                    <a:pt x="5635690" y="973835"/>
                  </a:lnTo>
                  <a:lnTo>
                    <a:pt x="4708501" y="21722"/>
                  </a:lnTo>
                  <a:lnTo>
                    <a:pt x="4728539" y="2207"/>
                  </a:lnTo>
                  <a:lnTo>
                    <a:pt x="5674733" y="973835"/>
                  </a:lnTo>
                  <a:close/>
                </a:path>
                <a:path w="7066280" h="974090">
                  <a:moveTo>
                    <a:pt x="5396424" y="973835"/>
                  </a:moveTo>
                  <a:lnTo>
                    <a:pt x="5359150" y="973835"/>
                  </a:lnTo>
                  <a:lnTo>
                    <a:pt x="4431530" y="21280"/>
                  </a:lnTo>
                  <a:lnTo>
                    <a:pt x="4450661" y="2649"/>
                  </a:lnTo>
                  <a:lnTo>
                    <a:pt x="5396424" y="973835"/>
                  </a:lnTo>
                  <a:close/>
                </a:path>
                <a:path w="7066280" h="974090">
                  <a:moveTo>
                    <a:pt x="5118115" y="973835"/>
                  </a:moveTo>
                  <a:lnTo>
                    <a:pt x="5082609" y="973835"/>
                  </a:lnTo>
                  <a:lnTo>
                    <a:pt x="4154559" y="20838"/>
                  </a:lnTo>
                  <a:lnTo>
                    <a:pt x="4172782" y="3091"/>
                  </a:lnTo>
                  <a:lnTo>
                    <a:pt x="5118115" y="973835"/>
                  </a:lnTo>
                  <a:close/>
                </a:path>
                <a:path w="7066280" h="974090">
                  <a:moveTo>
                    <a:pt x="4839807" y="973835"/>
                  </a:moveTo>
                  <a:lnTo>
                    <a:pt x="4806069" y="973835"/>
                  </a:lnTo>
                  <a:lnTo>
                    <a:pt x="3877588" y="20396"/>
                  </a:lnTo>
                  <a:lnTo>
                    <a:pt x="3894904" y="3533"/>
                  </a:lnTo>
                  <a:lnTo>
                    <a:pt x="4839807" y="973835"/>
                  </a:lnTo>
                  <a:close/>
                </a:path>
                <a:path w="7066280" h="974090">
                  <a:moveTo>
                    <a:pt x="4561498" y="973835"/>
                  </a:moveTo>
                  <a:lnTo>
                    <a:pt x="4529528" y="973835"/>
                  </a:lnTo>
                  <a:lnTo>
                    <a:pt x="3600618" y="19954"/>
                  </a:lnTo>
                  <a:lnTo>
                    <a:pt x="3617025" y="3975"/>
                  </a:lnTo>
                  <a:lnTo>
                    <a:pt x="4561498" y="973835"/>
                  </a:lnTo>
                  <a:close/>
                </a:path>
                <a:path w="7066280" h="974090">
                  <a:moveTo>
                    <a:pt x="4283189" y="973835"/>
                  </a:moveTo>
                  <a:lnTo>
                    <a:pt x="4252988" y="973835"/>
                  </a:lnTo>
                  <a:lnTo>
                    <a:pt x="3323647" y="19512"/>
                  </a:lnTo>
                  <a:lnTo>
                    <a:pt x="3339147" y="4417"/>
                  </a:lnTo>
                  <a:lnTo>
                    <a:pt x="4283189" y="973835"/>
                  </a:lnTo>
                  <a:close/>
                </a:path>
                <a:path w="7066280" h="974090">
                  <a:moveTo>
                    <a:pt x="4004880" y="973835"/>
                  </a:moveTo>
                  <a:lnTo>
                    <a:pt x="3976448" y="973835"/>
                  </a:lnTo>
                  <a:lnTo>
                    <a:pt x="3046677" y="19070"/>
                  </a:lnTo>
                  <a:lnTo>
                    <a:pt x="3061269" y="4859"/>
                  </a:lnTo>
                  <a:lnTo>
                    <a:pt x="4004880" y="973835"/>
                  </a:lnTo>
                  <a:close/>
                </a:path>
                <a:path w="7066280" h="974090">
                  <a:moveTo>
                    <a:pt x="3726571" y="973835"/>
                  </a:moveTo>
                  <a:lnTo>
                    <a:pt x="3699908" y="973835"/>
                  </a:lnTo>
                  <a:lnTo>
                    <a:pt x="2769706" y="18628"/>
                  </a:lnTo>
                  <a:lnTo>
                    <a:pt x="2783390" y="5301"/>
                  </a:lnTo>
                  <a:lnTo>
                    <a:pt x="3726571" y="973835"/>
                  </a:lnTo>
                  <a:close/>
                </a:path>
                <a:path w="7066280" h="974090">
                  <a:moveTo>
                    <a:pt x="3448262" y="973835"/>
                  </a:moveTo>
                  <a:lnTo>
                    <a:pt x="3423367" y="973835"/>
                  </a:lnTo>
                  <a:lnTo>
                    <a:pt x="2492735" y="18186"/>
                  </a:lnTo>
                  <a:lnTo>
                    <a:pt x="2505512" y="5743"/>
                  </a:lnTo>
                  <a:lnTo>
                    <a:pt x="3448262" y="973835"/>
                  </a:lnTo>
                  <a:close/>
                </a:path>
                <a:path w="7066280" h="974090">
                  <a:moveTo>
                    <a:pt x="3169954" y="973835"/>
                  </a:moveTo>
                  <a:lnTo>
                    <a:pt x="3146827" y="973835"/>
                  </a:lnTo>
                  <a:lnTo>
                    <a:pt x="2215765" y="17744"/>
                  </a:lnTo>
                  <a:lnTo>
                    <a:pt x="2227633" y="6185"/>
                  </a:lnTo>
                  <a:lnTo>
                    <a:pt x="3169954" y="973835"/>
                  </a:lnTo>
                  <a:close/>
                </a:path>
                <a:path w="7066280" h="974090">
                  <a:moveTo>
                    <a:pt x="2891645" y="973835"/>
                  </a:moveTo>
                  <a:lnTo>
                    <a:pt x="2870287" y="973835"/>
                  </a:lnTo>
                  <a:lnTo>
                    <a:pt x="1938794" y="17302"/>
                  </a:lnTo>
                  <a:lnTo>
                    <a:pt x="1949755" y="6627"/>
                  </a:lnTo>
                  <a:lnTo>
                    <a:pt x="2891645" y="973835"/>
                  </a:lnTo>
                  <a:close/>
                </a:path>
                <a:path w="7066280" h="974090">
                  <a:moveTo>
                    <a:pt x="2613336" y="973835"/>
                  </a:moveTo>
                  <a:lnTo>
                    <a:pt x="2593747" y="973835"/>
                  </a:lnTo>
                  <a:lnTo>
                    <a:pt x="1661824" y="16860"/>
                  </a:lnTo>
                  <a:lnTo>
                    <a:pt x="1671877" y="7069"/>
                  </a:lnTo>
                  <a:lnTo>
                    <a:pt x="2613336" y="973835"/>
                  </a:lnTo>
                  <a:close/>
                </a:path>
                <a:path w="7066280" h="974090">
                  <a:moveTo>
                    <a:pt x="2335028" y="973835"/>
                  </a:moveTo>
                  <a:lnTo>
                    <a:pt x="2317206" y="973835"/>
                  </a:lnTo>
                  <a:lnTo>
                    <a:pt x="1384853" y="16418"/>
                  </a:lnTo>
                  <a:lnTo>
                    <a:pt x="1393999" y="7511"/>
                  </a:lnTo>
                  <a:lnTo>
                    <a:pt x="2335028" y="973835"/>
                  </a:lnTo>
                  <a:close/>
                </a:path>
                <a:path w="7066280" h="974090">
                  <a:moveTo>
                    <a:pt x="2056719" y="973835"/>
                  </a:moveTo>
                  <a:lnTo>
                    <a:pt x="2040665" y="973835"/>
                  </a:lnTo>
                  <a:lnTo>
                    <a:pt x="1107882" y="15976"/>
                  </a:lnTo>
                  <a:lnTo>
                    <a:pt x="1116120" y="7953"/>
                  </a:lnTo>
                  <a:lnTo>
                    <a:pt x="2056719" y="973835"/>
                  </a:lnTo>
                  <a:close/>
                </a:path>
                <a:path w="7066280" h="974090">
                  <a:moveTo>
                    <a:pt x="1778410" y="973835"/>
                  </a:moveTo>
                  <a:lnTo>
                    <a:pt x="1764125" y="973835"/>
                  </a:lnTo>
                  <a:lnTo>
                    <a:pt x="830911" y="15534"/>
                  </a:lnTo>
                  <a:lnTo>
                    <a:pt x="838242" y="8395"/>
                  </a:lnTo>
                  <a:lnTo>
                    <a:pt x="1778410" y="973835"/>
                  </a:lnTo>
                  <a:close/>
                </a:path>
                <a:path w="7066280" h="974090">
                  <a:moveTo>
                    <a:pt x="1500101" y="973835"/>
                  </a:moveTo>
                  <a:lnTo>
                    <a:pt x="1487585" y="973835"/>
                  </a:lnTo>
                  <a:lnTo>
                    <a:pt x="553941" y="15092"/>
                  </a:lnTo>
                  <a:lnTo>
                    <a:pt x="560363" y="8837"/>
                  </a:lnTo>
                  <a:lnTo>
                    <a:pt x="1500101" y="973835"/>
                  </a:lnTo>
                  <a:close/>
                </a:path>
                <a:path w="7066280" h="974090">
                  <a:moveTo>
                    <a:pt x="1221792" y="973835"/>
                  </a:moveTo>
                  <a:lnTo>
                    <a:pt x="1211044" y="973835"/>
                  </a:lnTo>
                  <a:lnTo>
                    <a:pt x="276970" y="14650"/>
                  </a:lnTo>
                  <a:lnTo>
                    <a:pt x="282485" y="9279"/>
                  </a:lnTo>
                  <a:lnTo>
                    <a:pt x="1221792" y="973835"/>
                  </a:lnTo>
                  <a:close/>
                </a:path>
                <a:path w="7066280" h="974090">
                  <a:moveTo>
                    <a:pt x="943483" y="973835"/>
                  </a:moveTo>
                  <a:lnTo>
                    <a:pt x="934504" y="973835"/>
                  </a:lnTo>
                  <a:lnTo>
                    <a:pt x="0" y="14208"/>
                  </a:lnTo>
                  <a:lnTo>
                    <a:pt x="4607" y="9721"/>
                  </a:lnTo>
                  <a:lnTo>
                    <a:pt x="943483" y="973835"/>
                  </a:lnTo>
                  <a:close/>
                </a:path>
              </a:pathLst>
            </a:custGeom>
            <a:solidFill>
              <a:srgbClr val="087D45"/>
            </a:solidFill>
          </p:spPr>
          <p:txBody>
            <a:bodyPr wrap="square" lIns="0" tIns="0" rIns="0" bIns="0" rtlCol="0"/>
            <a:lstStyle/>
            <a:p>
              <a:endParaRPr dirty="0"/>
            </a:p>
          </p:txBody>
        </p:sp>
        <p:pic>
          <p:nvPicPr>
            <p:cNvPr id="12" name="object 29">
              <a:extLst>
                <a:ext uri="{FF2B5EF4-FFF2-40B4-BE49-F238E27FC236}">
                  <a16:creationId xmlns:a16="http://schemas.microsoft.com/office/drawing/2014/main" id="{448A07BF-47FD-AE6B-2066-552437DBC77F}"/>
                </a:ext>
              </a:extLst>
            </p:cNvPr>
            <p:cNvPicPr/>
            <p:nvPr/>
          </p:nvPicPr>
          <p:blipFill>
            <a:blip r:embed="rId5" cstate="print"/>
            <a:stretch>
              <a:fillRect/>
            </a:stretch>
          </p:blipFill>
          <p:spPr>
            <a:xfrm>
              <a:off x="11788699" y="6111949"/>
              <a:ext cx="4690643" cy="5320747"/>
            </a:xfrm>
            <a:prstGeom prst="rect">
              <a:avLst/>
            </a:prstGeom>
          </p:spPr>
        </p:pic>
      </p:grpSp>
      <p:pic>
        <p:nvPicPr>
          <p:cNvPr id="13" name="object 6">
            <a:extLst>
              <a:ext uri="{FF2B5EF4-FFF2-40B4-BE49-F238E27FC236}">
                <a16:creationId xmlns:a16="http://schemas.microsoft.com/office/drawing/2014/main" id="{4C4EC765-B528-AA0D-07C5-C3D184F24C08}"/>
              </a:ext>
            </a:extLst>
          </p:cNvPr>
          <p:cNvPicPr/>
          <p:nvPr/>
        </p:nvPicPr>
        <p:blipFill>
          <a:blip r:embed="rId6" cstate="print"/>
          <a:stretch>
            <a:fillRect/>
          </a:stretch>
        </p:blipFill>
        <p:spPr>
          <a:xfrm>
            <a:off x="8239125" y="3324225"/>
            <a:ext cx="4060843" cy="3584270"/>
          </a:xfrm>
          <a:prstGeom prst="hexagon">
            <a:avLst/>
          </a:prstGeom>
          <a:ln>
            <a:noFill/>
          </a:ln>
          <a:effectLst>
            <a:softEdge rad="112500"/>
          </a:effectLst>
        </p:spPr>
      </p:pic>
      <p:pic>
        <p:nvPicPr>
          <p:cNvPr id="14" name="Picture 13">
            <a:extLst>
              <a:ext uri="{FF2B5EF4-FFF2-40B4-BE49-F238E27FC236}">
                <a16:creationId xmlns:a16="http://schemas.microsoft.com/office/drawing/2014/main" id="{6AF1E664-F433-C294-27B9-2B03EE5535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6074" y="4501454"/>
            <a:ext cx="3118386" cy="2454666"/>
          </a:xfrm>
          <a:prstGeom prst="flowChartPreparation">
            <a:avLst/>
          </a:prstGeom>
          <a:ln>
            <a:noFill/>
          </a:ln>
          <a:effectLst>
            <a:softEdge rad="112500"/>
          </a:effectLst>
        </p:spPr>
      </p:pic>
      <p:pic>
        <p:nvPicPr>
          <p:cNvPr id="4" name="Graphic 3" descr="Braille">
            <a:extLst>
              <a:ext uri="{FF2B5EF4-FFF2-40B4-BE49-F238E27FC236}">
                <a16:creationId xmlns:a16="http://schemas.microsoft.com/office/drawing/2014/main" id="{5EC864DD-4C84-3CBE-B7AF-21A72789E8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6225540"/>
            <a:ext cx="721774" cy="7217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 10">
    <p:bg>
      <p:bgPr>
        <a:solidFill>
          <a:srgbClr val="FDFDFD"/>
        </a:solidFill>
        <a:effectLst/>
      </p:bgPr>
    </p:bg>
    <p:spTree>
      <p:nvGrpSpPr>
        <p:cNvPr id="1" name=""/>
        <p:cNvGrpSpPr/>
        <p:nvPr/>
      </p:nvGrpSpPr>
      <p:grpSpPr>
        <a:xfrm>
          <a:off x="0" y="0"/>
          <a:ext cx="0" cy="0"/>
          <a:chOff x="0" y="0"/>
          <a:chExt cx="0" cy="0"/>
        </a:xfrm>
      </p:grpSpPr>
      <p:sp>
        <p:nvSpPr>
          <p:cNvPr id="2" name="Object 1"/>
          <p:cNvSpPr/>
          <p:nvPr/>
        </p:nvSpPr>
        <p:spPr>
          <a:xfrm>
            <a:off x="0" y="110213"/>
            <a:ext cx="12188952" cy="563620"/>
          </a:xfrm>
          <a:prstGeom prst="rect">
            <a:avLst/>
          </a:prstGeom>
          <a:noFill/>
        </p:spPr>
        <p:txBody>
          <a:bodyPr wrap="square" lIns="0" tIns="0" rIns="0" bIns="0" rtlCol="0" anchor="t"/>
          <a:lstStyle/>
          <a:p>
            <a:pPr algn="ctr">
              <a:lnSpc>
                <a:spcPts val="4440"/>
              </a:lnSpc>
              <a:buNone/>
            </a:pPr>
            <a:r>
              <a:rPr lang="en-US" sz="3750" dirty="0">
                <a:solidFill>
                  <a:srgbClr val="1B2F35">
                    <a:alpha val="90000"/>
                  </a:srgbClr>
                </a:solidFill>
                <a:latin typeface="Trocchi" pitchFamily="34" charset="0"/>
                <a:ea typeface="Trocchi" pitchFamily="34" charset="-122"/>
                <a:cs typeface="Trocchi" pitchFamily="34" charset="-120"/>
              </a:rPr>
              <a:t>A Landmark Achievement</a:t>
            </a:r>
            <a:endParaRPr lang="en-US" dirty="0"/>
          </a:p>
        </p:txBody>
      </p:sp>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3" y="3975693"/>
            <a:ext cx="12217520" cy="3809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9418" y="2343231"/>
            <a:ext cx="9523" cy="1647413"/>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2276" y="3928081"/>
            <a:ext cx="123794" cy="114271"/>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38733" y="3985215"/>
            <a:ext cx="9523" cy="190452"/>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81603" y="3928081"/>
            <a:ext cx="123794" cy="114271"/>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58152" y="1875956"/>
            <a:ext cx="9523" cy="2114021"/>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01021" y="3928081"/>
            <a:ext cx="123794" cy="114271"/>
          </a:xfrm>
          <a:prstGeom prst="rect">
            <a:avLst/>
          </a:prstGeom>
        </p:spPr>
      </p:pic>
      <p:pic>
        <p:nvPicPr>
          <p:cNvPr id="10" name="Object 9" descr="preencoded.png"/>
          <p:cNvPicPr>
            <a:picLocks noChangeAspect="1"/>
          </p:cNvPicPr>
          <p:nvPr/>
        </p:nvPicPr>
        <p:blipFill>
          <a:blip r:embed="rId9">
            <a:extLst>
              <a:ext uri="{96DAC541-7B7A-43D3-8B79-37D633B846F1}">
                <asvg:svgBlip xmlns:asvg="http://schemas.microsoft.com/office/drawing/2016/SVG/main" r:embed="rId17"/>
              </a:ext>
            </a:extLst>
          </a:blip>
          <a:stretch>
            <a:fillRect/>
          </a:stretch>
        </p:blipFill>
        <p:spPr>
          <a:xfrm>
            <a:off x="6477570" y="3985215"/>
            <a:ext cx="9523" cy="190452"/>
          </a:xfrm>
          <a:prstGeom prst="rect">
            <a:avLst/>
          </a:prstGeom>
        </p:spPr>
      </p:pic>
      <p:pic>
        <p:nvPicPr>
          <p:cNvPr id="11" name="Object 10" descr="preencoded.png"/>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420439" y="3928081"/>
            <a:ext cx="123794" cy="114271"/>
          </a:xfrm>
          <a:prstGeom prst="rect">
            <a:avLst/>
          </a:prstGeom>
        </p:spPr>
      </p:pic>
      <p:pic>
        <p:nvPicPr>
          <p:cNvPr id="12" name="Object 11" descr="preencoded.png"/>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96988" y="3073425"/>
            <a:ext cx="9523" cy="914171"/>
          </a:xfrm>
          <a:prstGeom prst="rect">
            <a:avLst/>
          </a:prstGeom>
        </p:spPr>
      </p:pic>
      <p:pic>
        <p:nvPicPr>
          <p:cNvPr id="13" name="Object 12" descr="preencoded.png"/>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039846" y="3928081"/>
            <a:ext cx="123794" cy="114271"/>
          </a:xfrm>
          <a:prstGeom prst="rect">
            <a:avLst/>
          </a:prstGeom>
        </p:spPr>
      </p:pic>
      <p:pic>
        <p:nvPicPr>
          <p:cNvPr id="14" name="Object 13" descr="preencoded.png"/>
          <p:cNvPicPr>
            <a:picLocks noChangeAspect="1"/>
          </p:cNvPicPr>
          <p:nvPr/>
        </p:nvPicPr>
        <p:blipFill>
          <a:blip r:embed="rId20">
            <a:extLst>
              <a:ext uri="{96DAC541-7B7A-43D3-8B79-37D633B846F1}">
                <asvg:svgBlip xmlns:asvg="http://schemas.microsoft.com/office/drawing/2016/SVG/main" r:embed="rId24"/>
              </a:ext>
            </a:extLst>
          </a:blip>
          <a:stretch>
            <a:fillRect/>
          </a:stretch>
        </p:blipFill>
        <p:spPr>
          <a:xfrm>
            <a:off x="9716303" y="3985215"/>
            <a:ext cx="9523" cy="914171"/>
          </a:xfrm>
          <a:prstGeom prst="rect">
            <a:avLst/>
          </a:prstGeom>
        </p:spPr>
      </p:pic>
      <p:pic>
        <p:nvPicPr>
          <p:cNvPr id="15" name="Object 14" descr="preencoded.png"/>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659173" y="3928081"/>
            <a:ext cx="123794" cy="114271"/>
          </a:xfrm>
          <a:prstGeom prst="rect">
            <a:avLst/>
          </a:prstGeom>
        </p:spPr>
      </p:pic>
      <p:sp>
        <p:nvSpPr>
          <p:cNvPr id="16" name="Object 15"/>
          <p:cNvSpPr/>
          <p:nvPr/>
        </p:nvSpPr>
        <p:spPr>
          <a:xfrm>
            <a:off x="1333711" y="1771874"/>
            <a:ext cx="571357" cy="571357"/>
          </a:xfrm>
          <a:prstGeom prst="ellipse">
            <a:avLst/>
          </a:prstGeom>
          <a:solidFill>
            <a:srgbClr val="FFA300"/>
          </a:solidFill>
        </p:spPr>
      </p:sp>
      <p:pic>
        <p:nvPicPr>
          <p:cNvPr id="17" name="Object 16" descr="preencoded.png"/>
          <p:cNvPicPr>
            <a:picLocks noChangeAspect="1"/>
          </p:cNvPicPr>
          <p:nvPr/>
        </p:nvPicPr>
        <p:blipFill>
          <a:blip r:embed="rId27"/>
          <a:srcRect l="22059" r="22059"/>
          <a:stretch/>
        </p:blipFill>
        <p:spPr>
          <a:xfrm>
            <a:off x="1333711" y="1771874"/>
            <a:ext cx="571357" cy="571357"/>
          </a:xfrm>
          <a:prstGeom prst="ellipse">
            <a:avLst/>
          </a:prstGeom>
        </p:spPr>
      </p:pic>
      <p:sp>
        <p:nvSpPr>
          <p:cNvPr id="18" name="Object 17"/>
          <p:cNvSpPr/>
          <p:nvPr/>
        </p:nvSpPr>
        <p:spPr>
          <a:xfrm>
            <a:off x="2000294" y="1929580"/>
            <a:ext cx="1457645" cy="511841"/>
          </a:xfrm>
          <a:prstGeom prst="rect">
            <a:avLst/>
          </a:prstGeom>
          <a:noFill/>
        </p:spPr>
        <p:txBody>
          <a:bodyPr wrap="square" lIns="0" tIns="0" rIns="0" bIns="0" rtlCol="0" anchor="t"/>
          <a:lstStyle/>
          <a:p>
            <a:pPr algn="l">
              <a:lnSpc>
                <a:spcPts val="2016"/>
              </a:lnSpc>
              <a:buNone/>
            </a:pPr>
            <a:r>
              <a:rPr lang="en-US" sz="1440" dirty="0">
                <a:solidFill>
                  <a:srgbClr val="1B2F35">
                    <a:alpha val="90000"/>
                  </a:srgbClr>
                </a:solidFill>
                <a:latin typeface="Montserrat" pitchFamily="34" charset="0"/>
                <a:ea typeface="Montserrat" pitchFamily="34" charset="-122"/>
                <a:cs typeface="Montserrat" pitchFamily="34" charset="-120"/>
              </a:rPr>
              <a:t>Over 220 Projects</a:t>
            </a:r>
            <a:endParaRPr lang="en-US" dirty="0"/>
          </a:p>
        </p:txBody>
      </p:sp>
      <p:sp>
        <p:nvSpPr>
          <p:cNvPr id="19" name="Object 18"/>
          <p:cNvSpPr/>
          <p:nvPr/>
        </p:nvSpPr>
        <p:spPr>
          <a:xfrm>
            <a:off x="2000294" y="2514477"/>
            <a:ext cx="1457645" cy="1279304"/>
          </a:xfrm>
          <a:prstGeom prst="rect">
            <a:avLst/>
          </a:prstGeom>
          <a:noFill/>
        </p:spPr>
        <p:txBody>
          <a:bodyPr wrap="square" lIns="0" tIns="0" rIns="0" bIns="0" rtlCol="0" anchor="t"/>
          <a:lstStyle/>
          <a:p>
            <a:pPr algn="l">
              <a:lnSpc>
                <a:spcPts val="1680"/>
              </a:lnSpc>
              <a:spcBef>
                <a:spcPts val="564"/>
              </a:spcBef>
              <a:buNone/>
            </a:pPr>
            <a:r>
              <a:rPr lang="en-US" sz="1200" dirty="0">
                <a:solidFill>
                  <a:srgbClr val="1C2F35">
                    <a:alpha val="70000"/>
                  </a:srgbClr>
                </a:solidFill>
                <a:latin typeface="Montserrat" pitchFamily="34" charset="0"/>
                <a:ea typeface="Montserrat" pitchFamily="34" charset="-122"/>
                <a:cs typeface="Montserrat" pitchFamily="34" charset="-120"/>
              </a:rPr>
              <a:t>KeyPlants has successfully managed and executed over 220 industrial projects globally</a:t>
            </a:r>
            <a:endParaRPr lang="en-US" dirty="0"/>
          </a:p>
        </p:txBody>
      </p:sp>
      <p:sp>
        <p:nvSpPr>
          <p:cNvPr id="20" name="Object 19"/>
          <p:cNvSpPr/>
          <p:nvPr/>
        </p:nvSpPr>
        <p:spPr>
          <a:xfrm>
            <a:off x="2953100" y="4168241"/>
            <a:ext cx="571357" cy="571357"/>
          </a:xfrm>
          <a:prstGeom prst="ellipse">
            <a:avLst/>
          </a:prstGeom>
          <a:solidFill>
            <a:srgbClr val="A68118"/>
          </a:solidFill>
        </p:spPr>
      </p:sp>
      <p:sp>
        <p:nvSpPr>
          <p:cNvPr id="21" name="Object 20"/>
          <p:cNvSpPr/>
          <p:nvPr/>
        </p:nvSpPr>
        <p:spPr>
          <a:xfrm>
            <a:off x="3619683" y="4325947"/>
            <a:ext cx="1990227" cy="255920"/>
          </a:xfrm>
          <a:prstGeom prst="rect">
            <a:avLst/>
          </a:prstGeom>
          <a:noFill/>
        </p:spPr>
        <p:txBody>
          <a:bodyPr wrap="square" lIns="0" tIns="0" rIns="0" bIns="0" rtlCol="0" anchor="t"/>
          <a:lstStyle/>
          <a:p>
            <a:pPr algn="l">
              <a:lnSpc>
                <a:spcPts val="2016"/>
              </a:lnSpc>
              <a:buNone/>
            </a:pPr>
            <a:r>
              <a:rPr lang="en-US" sz="1440" dirty="0">
                <a:solidFill>
                  <a:srgbClr val="1B2F35">
                    <a:alpha val="90000"/>
                  </a:srgbClr>
                </a:solidFill>
                <a:latin typeface="Montserrat" pitchFamily="34" charset="0"/>
                <a:ea typeface="Montserrat" pitchFamily="34" charset="-122"/>
                <a:cs typeface="Montserrat" pitchFamily="34" charset="-120"/>
              </a:rPr>
              <a:t>Leading Clients</a:t>
            </a:r>
            <a:endParaRPr lang="en-US" dirty="0"/>
          </a:p>
        </p:txBody>
      </p:sp>
      <p:sp>
        <p:nvSpPr>
          <p:cNvPr id="22" name="Object 21"/>
          <p:cNvSpPr/>
          <p:nvPr/>
        </p:nvSpPr>
        <p:spPr>
          <a:xfrm>
            <a:off x="3619683" y="4654924"/>
            <a:ext cx="1990227" cy="1492522"/>
          </a:xfrm>
          <a:prstGeom prst="rect">
            <a:avLst/>
          </a:prstGeom>
          <a:noFill/>
        </p:spPr>
        <p:txBody>
          <a:bodyPr wrap="square" lIns="0" tIns="0" rIns="0" bIns="0" rtlCol="0" anchor="t"/>
          <a:lstStyle/>
          <a:p>
            <a:pPr algn="l">
              <a:lnSpc>
                <a:spcPts val="1680"/>
              </a:lnSpc>
              <a:spcBef>
                <a:spcPts val="564"/>
              </a:spcBef>
              <a:buNone/>
            </a:pPr>
            <a:r>
              <a:rPr lang="en-US" sz="1200" dirty="0">
                <a:solidFill>
                  <a:srgbClr val="1C2F35">
                    <a:alpha val="70000"/>
                  </a:srgbClr>
                </a:solidFill>
                <a:latin typeface="Montserrat" pitchFamily="34" charset="0"/>
                <a:ea typeface="Montserrat" pitchFamily="34" charset="-122"/>
                <a:cs typeface="Montserrat" pitchFamily="34" charset="-120"/>
              </a:rPr>
              <a:t>KeyPlants has delivered world-class solutions for leading companies such as AstraZeneca, MSD, Eli Lilly, GSK, Teva, Galderma, and Saudi Bio</a:t>
            </a:r>
            <a:endParaRPr lang="en-US" dirty="0"/>
          </a:p>
        </p:txBody>
      </p:sp>
      <p:sp>
        <p:nvSpPr>
          <p:cNvPr id="23" name="Object 22"/>
          <p:cNvSpPr/>
          <p:nvPr/>
        </p:nvSpPr>
        <p:spPr>
          <a:xfrm>
            <a:off x="4572489" y="1304599"/>
            <a:ext cx="571357" cy="571357"/>
          </a:xfrm>
          <a:prstGeom prst="ellipse">
            <a:avLst/>
          </a:prstGeom>
          <a:solidFill>
            <a:srgbClr val="FDD16E"/>
          </a:solidFill>
        </p:spPr>
      </p:sp>
      <p:sp>
        <p:nvSpPr>
          <p:cNvPr id="24" name="Object 23"/>
          <p:cNvSpPr/>
          <p:nvPr/>
        </p:nvSpPr>
        <p:spPr>
          <a:xfrm>
            <a:off x="5239073" y="1462305"/>
            <a:ext cx="1979752" cy="511841"/>
          </a:xfrm>
          <a:prstGeom prst="rect">
            <a:avLst/>
          </a:prstGeom>
          <a:noFill/>
        </p:spPr>
        <p:txBody>
          <a:bodyPr wrap="square" lIns="0" tIns="0" rIns="0" bIns="0" rtlCol="0" anchor="t"/>
          <a:lstStyle/>
          <a:p>
            <a:pPr algn="l">
              <a:lnSpc>
                <a:spcPts val="2016"/>
              </a:lnSpc>
              <a:buNone/>
            </a:pPr>
            <a:r>
              <a:rPr lang="en-US" sz="1440" dirty="0">
                <a:solidFill>
                  <a:srgbClr val="1B2F35">
                    <a:alpha val="90000"/>
                  </a:srgbClr>
                </a:solidFill>
                <a:latin typeface="Montserrat" pitchFamily="34" charset="0"/>
                <a:ea typeface="Montserrat" pitchFamily="34" charset="-122"/>
                <a:cs typeface="Montserrat" pitchFamily="34" charset="-120"/>
              </a:rPr>
              <a:t>Specialized Expertise</a:t>
            </a:r>
            <a:endParaRPr lang="en-US" dirty="0"/>
          </a:p>
        </p:txBody>
      </p:sp>
      <p:sp>
        <p:nvSpPr>
          <p:cNvPr id="25" name="Object 24"/>
          <p:cNvSpPr/>
          <p:nvPr/>
        </p:nvSpPr>
        <p:spPr>
          <a:xfrm>
            <a:off x="5239073" y="2047202"/>
            <a:ext cx="1979752" cy="1705739"/>
          </a:xfrm>
          <a:prstGeom prst="rect">
            <a:avLst/>
          </a:prstGeom>
          <a:noFill/>
        </p:spPr>
        <p:txBody>
          <a:bodyPr wrap="square" lIns="0" tIns="0" rIns="0" bIns="0" rtlCol="0" anchor="t"/>
          <a:lstStyle/>
          <a:p>
            <a:pPr algn="l">
              <a:lnSpc>
                <a:spcPts val="1680"/>
              </a:lnSpc>
              <a:spcBef>
                <a:spcPts val="564"/>
              </a:spcBef>
              <a:buNone/>
            </a:pPr>
            <a:r>
              <a:rPr lang="en-US" sz="1200" dirty="0">
                <a:solidFill>
                  <a:srgbClr val="1C2F35">
                    <a:alpha val="70000"/>
                  </a:srgbClr>
                </a:solidFill>
                <a:latin typeface="Montserrat" pitchFamily="34" charset="0"/>
                <a:ea typeface="Montserrat" pitchFamily="34" charset="-122"/>
                <a:cs typeface="Montserrat" pitchFamily="34" charset="-120"/>
              </a:rPr>
              <a:t>KeyPlants specializes in prefabricated plant design and construction, project management, and facility design for factories, R&amp;D, and innovation centers</a:t>
            </a:r>
            <a:endParaRPr lang="en-US" dirty="0"/>
          </a:p>
        </p:txBody>
      </p:sp>
      <p:sp>
        <p:nvSpPr>
          <p:cNvPr id="26" name="Object 25"/>
          <p:cNvSpPr/>
          <p:nvPr/>
        </p:nvSpPr>
        <p:spPr>
          <a:xfrm>
            <a:off x="6191879" y="4168241"/>
            <a:ext cx="571357" cy="571357"/>
          </a:xfrm>
          <a:prstGeom prst="ellipse">
            <a:avLst/>
          </a:prstGeom>
          <a:solidFill>
            <a:srgbClr val="F87C57"/>
          </a:solidFill>
        </p:spPr>
      </p:sp>
      <p:sp>
        <p:nvSpPr>
          <p:cNvPr id="27" name="Object 26"/>
          <p:cNvSpPr/>
          <p:nvPr/>
        </p:nvSpPr>
        <p:spPr>
          <a:xfrm>
            <a:off x="6858462" y="4325947"/>
            <a:ext cx="1916903" cy="255920"/>
          </a:xfrm>
          <a:prstGeom prst="rect">
            <a:avLst/>
          </a:prstGeom>
          <a:noFill/>
        </p:spPr>
        <p:txBody>
          <a:bodyPr wrap="square" lIns="0" tIns="0" rIns="0" bIns="0" rtlCol="0" anchor="t"/>
          <a:lstStyle/>
          <a:p>
            <a:pPr algn="l">
              <a:lnSpc>
                <a:spcPts val="2016"/>
              </a:lnSpc>
              <a:buNone/>
            </a:pPr>
            <a:r>
              <a:rPr lang="en-US" sz="1440" dirty="0">
                <a:solidFill>
                  <a:srgbClr val="1B2F35">
                    <a:alpha val="90000"/>
                  </a:srgbClr>
                </a:solidFill>
                <a:latin typeface="Montserrat" pitchFamily="34" charset="0"/>
                <a:ea typeface="Montserrat" pitchFamily="34" charset="-122"/>
                <a:cs typeface="Montserrat" pitchFamily="34" charset="-120"/>
              </a:rPr>
              <a:t>Global Presence</a:t>
            </a:r>
            <a:endParaRPr lang="en-US" dirty="0"/>
          </a:p>
        </p:txBody>
      </p:sp>
      <p:sp>
        <p:nvSpPr>
          <p:cNvPr id="28" name="Object 27"/>
          <p:cNvSpPr/>
          <p:nvPr/>
        </p:nvSpPr>
        <p:spPr>
          <a:xfrm>
            <a:off x="6858462" y="4654924"/>
            <a:ext cx="1916903" cy="1492522"/>
          </a:xfrm>
          <a:prstGeom prst="rect">
            <a:avLst/>
          </a:prstGeom>
          <a:noFill/>
        </p:spPr>
        <p:txBody>
          <a:bodyPr wrap="square" lIns="0" tIns="0" rIns="0" bIns="0" rtlCol="0" anchor="t"/>
          <a:lstStyle/>
          <a:p>
            <a:pPr algn="l">
              <a:lnSpc>
                <a:spcPts val="1680"/>
              </a:lnSpc>
              <a:spcBef>
                <a:spcPts val="564"/>
              </a:spcBef>
              <a:buNone/>
            </a:pPr>
            <a:r>
              <a:rPr lang="en-US" sz="1200" dirty="0">
                <a:solidFill>
                  <a:srgbClr val="1C2F35">
                    <a:alpha val="70000"/>
                  </a:srgbClr>
                </a:solidFill>
                <a:latin typeface="Montserrat" pitchFamily="34" charset="0"/>
                <a:ea typeface="Montserrat" pitchFamily="34" charset="-122"/>
                <a:cs typeface="Montserrat" pitchFamily="34" charset="-120"/>
              </a:rPr>
              <a:t>As a sister company of the German Dorsche Group, KeyPlants is a global company based in Sweden with a proven track record worldwide</a:t>
            </a:r>
            <a:endParaRPr lang="en-US" dirty="0"/>
          </a:p>
        </p:txBody>
      </p:sp>
      <p:sp>
        <p:nvSpPr>
          <p:cNvPr id="29" name="Object 28"/>
          <p:cNvSpPr/>
          <p:nvPr/>
        </p:nvSpPr>
        <p:spPr>
          <a:xfrm>
            <a:off x="7811268" y="2502068"/>
            <a:ext cx="571357" cy="571357"/>
          </a:xfrm>
          <a:prstGeom prst="ellipse">
            <a:avLst/>
          </a:prstGeom>
          <a:solidFill>
            <a:srgbClr val="3D4176"/>
          </a:solidFill>
        </p:spPr>
      </p:sp>
      <p:sp>
        <p:nvSpPr>
          <p:cNvPr id="30" name="Object 29"/>
          <p:cNvSpPr/>
          <p:nvPr/>
        </p:nvSpPr>
        <p:spPr>
          <a:xfrm>
            <a:off x="9430657" y="4897007"/>
            <a:ext cx="571357" cy="571357"/>
          </a:xfrm>
          <a:prstGeom prst="ellipse">
            <a:avLst/>
          </a:prstGeom>
          <a:solidFill>
            <a:srgbClr val="FFA300"/>
          </a:solidFill>
        </p:spPr>
      </p:sp>
      <p:pic>
        <p:nvPicPr>
          <p:cNvPr id="31" name="Picture 30">
            <a:extLst>
              <a:ext uri="{FF2B5EF4-FFF2-40B4-BE49-F238E27FC236}">
                <a16:creationId xmlns:a16="http://schemas.microsoft.com/office/drawing/2014/main" id="{AB612E95-F8F2-DB11-78BE-4A255A1B5C60}"/>
              </a:ext>
            </a:extLst>
          </p:cNvPr>
          <p:cNvPicPr>
            <a:picLocks noChangeAspect="1"/>
          </p:cNvPicPr>
          <p:nvPr/>
        </p:nvPicPr>
        <p:blipFill>
          <a:blip r:embed="rId28"/>
          <a:stretch>
            <a:fillRect/>
          </a:stretch>
        </p:blipFill>
        <p:spPr>
          <a:xfrm>
            <a:off x="9647483" y="126285"/>
            <a:ext cx="2544516" cy="852413"/>
          </a:xfrm>
          <a:prstGeom prst="rect">
            <a:avLst/>
          </a:prstGeom>
        </p:spPr>
      </p:pic>
      <p:pic>
        <p:nvPicPr>
          <p:cNvPr id="32" name="Graphic 31" descr="Braille">
            <a:extLst>
              <a:ext uri="{FF2B5EF4-FFF2-40B4-BE49-F238E27FC236}">
                <a16:creationId xmlns:a16="http://schemas.microsoft.com/office/drawing/2014/main" id="{87448F16-CE59-12FD-E829-AAD8962EC75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0" y="6225540"/>
            <a:ext cx="721774" cy="7217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 6">
    <p:bg>
      <p:bgPr>
        <a:solidFill>
          <a:srgbClr val="FDFDF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117109-2E6B-49A7-05D9-9F8BC9232F28}"/>
              </a:ext>
            </a:extLst>
          </p:cNvPr>
          <p:cNvPicPr>
            <a:picLocks noChangeAspect="1"/>
          </p:cNvPicPr>
          <p:nvPr/>
        </p:nvPicPr>
        <p:blipFill>
          <a:blip r:embed="rId3"/>
          <a:stretch>
            <a:fillRect/>
          </a:stretch>
        </p:blipFill>
        <p:spPr>
          <a:xfrm>
            <a:off x="3905250" y="1741305"/>
            <a:ext cx="4111445" cy="4128410"/>
          </a:xfrm>
          <a:prstGeom prst="rect">
            <a:avLst/>
          </a:prstGeom>
        </p:spPr>
      </p:pic>
      <p:pic>
        <p:nvPicPr>
          <p:cNvPr id="17" name="Picture 6" descr="Hero">
            <a:extLst>
              <a:ext uri="{FF2B5EF4-FFF2-40B4-BE49-F238E27FC236}">
                <a16:creationId xmlns:a16="http://schemas.microsoft.com/office/drawing/2014/main" id="{C3B4A015-E750-46CC-9390-0461E86F0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3044" y="1908619"/>
            <a:ext cx="2881176" cy="18240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1570CFB-83FA-8802-1638-11BF7E1581ED}"/>
              </a:ext>
            </a:extLst>
          </p:cNvPr>
          <p:cNvPicPr>
            <a:picLocks noChangeAspect="1"/>
          </p:cNvPicPr>
          <p:nvPr/>
        </p:nvPicPr>
        <p:blipFill>
          <a:blip r:embed="rId5"/>
          <a:stretch>
            <a:fillRect/>
          </a:stretch>
        </p:blipFill>
        <p:spPr>
          <a:xfrm>
            <a:off x="118452" y="1494105"/>
            <a:ext cx="4023984" cy="2238604"/>
          </a:xfrm>
          <a:prstGeom prst="rect">
            <a:avLst/>
          </a:prstGeom>
          <a:ln>
            <a:noFill/>
          </a:ln>
          <a:effectLst>
            <a:softEdge rad="112500"/>
          </a:effectLst>
        </p:spPr>
      </p:pic>
      <p:pic>
        <p:nvPicPr>
          <p:cNvPr id="6" name="Picture 5">
            <a:extLst>
              <a:ext uri="{FF2B5EF4-FFF2-40B4-BE49-F238E27FC236}">
                <a16:creationId xmlns:a16="http://schemas.microsoft.com/office/drawing/2014/main" id="{01C11453-56DF-780F-6256-511407DEEA62}"/>
              </a:ext>
            </a:extLst>
          </p:cNvPr>
          <p:cNvPicPr>
            <a:picLocks noChangeAspect="1"/>
          </p:cNvPicPr>
          <p:nvPr/>
        </p:nvPicPr>
        <p:blipFill>
          <a:blip r:embed="rId6"/>
          <a:stretch>
            <a:fillRect/>
          </a:stretch>
        </p:blipFill>
        <p:spPr>
          <a:xfrm>
            <a:off x="9647483" y="126285"/>
            <a:ext cx="2544516" cy="852413"/>
          </a:xfrm>
          <a:prstGeom prst="rect">
            <a:avLst/>
          </a:prstGeom>
        </p:spPr>
      </p:pic>
      <p:sp>
        <p:nvSpPr>
          <p:cNvPr id="13" name="TextBox 12">
            <a:extLst>
              <a:ext uri="{FF2B5EF4-FFF2-40B4-BE49-F238E27FC236}">
                <a16:creationId xmlns:a16="http://schemas.microsoft.com/office/drawing/2014/main" id="{C87D6D3B-6FDB-CC01-81DC-6DB839E037BE}"/>
              </a:ext>
            </a:extLst>
          </p:cNvPr>
          <p:cNvSpPr txBox="1"/>
          <p:nvPr/>
        </p:nvSpPr>
        <p:spPr>
          <a:xfrm>
            <a:off x="6349" y="812800"/>
            <a:ext cx="4597803" cy="1138773"/>
          </a:xfrm>
          <a:prstGeom prst="rect">
            <a:avLst/>
          </a:prstGeom>
          <a:noFill/>
        </p:spPr>
        <p:txBody>
          <a:bodyPr wrap="square" rtlCol="1">
            <a:spAutoFit/>
          </a:bodyPr>
          <a:lstStyle/>
          <a:p>
            <a:r>
              <a:rPr lang="en-US" dirty="0">
                <a:solidFill>
                  <a:srgbClr val="FE460D"/>
                </a:solidFill>
                <a:latin typeface="Arial Rounded MT Bold" panose="020F0704030504030204" pitchFamily="34" charset="0"/>
              </a:rPr>
              <a:t>                   Modular solutions:</a:t>
            </a:r>
          </a:p>
          <a:p>
            <a:endParaRPr lang="en-US" sz="1800" dirty="0"/>
          </a:p>
          <a:p>
            <a:pPr algn="ctr"/>
            <a:r>
              <a:rPr lang="en-US" sz="1600" b="0" i="0" dirty="0">
                <a:solidFill>
                  <a:srgbClr val="141B4D"/>
                </a:solidFill>
                <a:effectLst/>
                <a:latin typeface="inter"/>
              </a:rPr>
              <a:t>Modular and </a:t>
            </a:r>
            <a:r>
              <a:rPr lang="en-US" sz="1600" b="0" i="0" dirty="0" err="1">
                <a:solidFill>
                  <a:srgbClr val="141B4D"/>
                </a:solidFill>
                <a:effectLst/>
                <a:latin typeface="inter"/>
              </a:rPr>
              <a:t>Podular</a:t>
            </a:r>
            <a:r>
              <a:rPr lang="en-US" sz="1600" b="0" i="0" dirty="0">
                <a:solidFill>
                  <a:srgbClr val="141B4D"/>
                </a:solidFill>
                <a:effectLst/>
                <a:latin typeface="inter"/>
              </a:rPr>
              <a:t> solutions lower cost and risk, while increasing quality, safety and speed</a:t>
            </a:r>
          </a:p>
        </p:txBody>
      </p:sp>
      <p:sp>
        <p:nvSpPr>
          <p:cNvPr id="14" name="TextBox 13">
            <a:extLst>
              <a:ext uri="{FF2B5EF4-FFF2-40B4-BE49-F238E27FC236}">
                <a16:creationId xmlns:a16="http://schemas.microsoft.com/office/drawing/2014/main" id="{947233C3-017F-B31E-8097-4C018717238E}"/>
              </a:ext>
            </a:extLst>
          </p:cNvPr>
          <p:cNvSpPr txBox="1"/>
          <p:nvPr/>
        </p:nvSpPr>
        <p:spPr>
          <a:xfrm>
            <a:off x="8007877" y="795346"/>
            <a:ext cx="2705393" cy="1107996"/>
          </a:xfrm>
          <a:prstGeom prst="rect">
            <a:avLst/>
          </a:prstGeom>
          <a:noFill/>
        </p:spPr>
        <p:txBody>
          <a:bodyPr wrap="square" rtlCol="1">
            <a:spAutoFit/>
          </a:bodyPr>
          <a:lstStyle/>
          <a:p>
            <a:r>
              <a:rPr lang="en-US" b="0" i="0" dirty="0">
                <a:solidFill>
                  <a:srgbClr val="FE460D"/>
                </a:solidFill>
                <a:effectLst/>
                <a:latin typeface="Arial Rounded MT Bold" panose="020F0704030504030204" pitchFamily="34" charset="0"/>
              </a:rPr>
              <a:t>Design &amp; Engineering</a:t>
            </a:r>
            <a:r>
              <a:rPr lang="en-US" dirty="0">
                <a:solidFill>
                  <a:srgbClr val="FE460D"/>
                </a:solidFill>
                <a:latin typeface="Arial Rounded MT Bold" panose="020F0704030504030204" pitchFamily="34" charset="0"/>
              </a:rPr>
              <a:t>:</a:t>
            </a:r>
          </a:p>
          <a:p>
            <a:endParaRPr lang="en-US" sz="1600" b="0" i="0" dirty="0">
              <a:effectLst/>
              <a:latin typeface="+mj-lt"/>
            </a:endParaRPr>
          </a:p>
          <a:p>
            <a:pPr algn="ctr"/>
            <a:r>
              <a:rPr lang="en-US" sz="1600" b="0" i="0" dirty="0">
                <a:solidFill>
                  <a:srgbClr val="141B4D"/>
                </a:solidFill>
                <a:effectLst/>
                <a:latin typeface="inter"/>
              </a:rPr>
              <a:t>Build, renovate or expand, </a:t>
            </a:r>
          </a:p>
          <a:p>
            <a:pPr algn="ctr"/>
            <a:r>
              <a:rPr lang="en-US" sz="1600" b="0" i="0" dirty="0">
                <a:solidFill>
                  <a:srgbClr val="141B4D"/>
                </a:solidFill>
                <a:effectLst/>
                <a:latin typeface="inter"/>
              </a:rPr>
              <a:t>efficiently and sustainably. </a:t>
            </a:r>
          </a:p>
        </p:txBody>
      </p:sp>
      <p:grpSp>
        <p:nvGrpSpPr>
          <p:cNvPr id="2" name="object 28">
            <a:extLst>
              <a:ext uri="{FF2B5EF4-FFF2-40B4-BE49-F238E27FC236}">
                <a16:creationId xmlns:a16="http://schemas.microsoft.com/office/drawing/2014/main" id="{EE419BF0-149A-9B61-35F4-CC8C7E2B7CFD}"/>
              </a:ext>
            </a:extLst>
          </p:cNvPr>
          <p:cNvGrpSpPr/>
          <p:nvPr/>
        </p:nvGrpSpPr>
        <p:grpSpPr>
          <a:xfrm>
            <a:off x="3399500" y="2184665"/>
            <a:ext cx="8792499" cy="4673335"/>
            <a:chOff x="8395236" y="4966253"/>
            <a:chExt cx="9892762" cy="5320747"/>
          </a:xfrm>
        </p:grpSpPr>
        <p:sp>
          <p:nvSpPr>
            <p:cNvPr id="3" name="object 31">
              <a:extLst>
                <a:ext uri="{FF2B5EF4-FFF2-40B4-BE49-F238E27FC236}">
                  <a16:creationId xmlns:a16="http://schemas.microsoft.com/office/drawing/2014/main" id="{C3E7FA01-726D-0613-A020-E358984BD627}"/>
                </a:ext>
              </a:extLst>
            </p:cNvPr>
            <p:cNvSpPr/>
            <p:nvPr/>
          </p:nvSpPr>
          <p:spPr>
            <a:xfrm>
              <a:off x="8395236" y="9312910"/>
              <a:ext cx="7066280" cy="974090"/>
            </a:xfrm>
            <a:custGeom>
              <a:avLst/>
              <a:gdLst/>
              <a:ahLst/>
              <a:cxnLst/>
              <a:rect l="l" t="t" r="r" b="b"/>
              <a:pathLst>
                <a:path w="7066280" h="974090">
                  <a:moveTo>
                    <a:pt x="7066277" y="973835"/>
                  </a:moveTo>
                  <a:lnTo>
                    <a:pt x="7018391" y="973835"/>
                  </a:lnTo>
                  <a:lnTo>
                    <a:pt x="6093354" y="23932"/>
                  </a:lnTo>
                  <a:lnTo>
                    <a:pt x="6117928" y="0"/>
                  </a:lnTo>
                  <a:lnTo>
                    <a:pt x="7066277" y="973835"/>
                  </a:lnTo>
                  <a:close/>
                </a:path>
                <a:path w="7066280" h="974090">
                  <a:moveTo>
                    <a:pt x="6787968" y="973835"/>
                  </a:moveTo>
                  <a:lnTo>
                    <a:pt x="6741851" y="973835"/>
                  </a:lnTo>
                  <a:lnTo>
                    <a:pt x="5816383" y="23490"/>
                  </a:lnTo>
                  <a:lnTo>
                    <a:pt x="5840052" y="439"/>
                  </a:lnTo>
                  <a:lnTo>
                    <a:pt x="6787968" y="973835"/>
                  </a:lnTo>
                  <a:close/>
                </a:path>
                <a:path w="7066280" h="974090">
                  <a:moveTo>
                    <a:pt x="6509659" y="973835"/>
                  </a:moveTo>
                  <a:lnTo>
                    <a:pt x="6465311" y="973835"/>
                  </a:lnTo>
                  <a:lnTo>
                    <a:pt x="5539412" y="23048"/>
                  </a:lnTo>
                  <a:lnTo>
                    <a:pt x="5562174" y="881"/>
                  </a:lnTo>
                  <a:lnTo>
                    <a:pt x="6509659" y="973835"/>
                  </a:lnTo>
                  <a:close/>
                </a:path>
                <a:path w="7066280" h="974090">
                  <a:moveTo>
                    <a:pt x="6231350" y="973835"/>
                  </a:moveTo>
                  <a:lnTo>
                    <a:pt x="6188771" y="973835"/>
                  </a:lnTo>
                  <a:lnTo>
                    <a:pt x="5262442" y="22606"/>
                  </a:lnTo>
                  <a:lnTo>
                    <a:pt x="5284295" y="1323"/>
                  </a:lnTo>
                  <a:lnTo>
                    <a:pt x="6231350" y="973835"/>
                  </a:lnTo>
                  <a:close/>
                </a:path>
                <a:path w="7066280" h="974090">
                  <a:moveTo>
                    <a:pt x="5953042" y="973835"/>
                  </a:moveTo>
                  <a:lnTo>
                    <a:pt x="5912230" y="973835"/>
                  </a:lnTo>
                  <a:lnTo>
                    <a:pt x="4985471" y="22164"/>
                  </a:lnTo>
                  <a:lnTo>
                    <a:pt x="5006417" y="1765"/>
                  </a:lnTo>
                  <a:lnTo>
                    <a:pt x="5953042" y="973835"/>
                  </a:lnTo>
                  <a:close/>
                </a:path>
                <a:path w="7066280" h="974090">
                  <a:moveTo>
                    <a:pt x="5674733" y="973835"/>
                  </a:moveTo>
                  <a:lnTo>
                    <a:pt x="5635690" y="973835"/>
                  </a:lnTo>
                  <a:lnTo>
                    <a:pt x="4708501" y="21722"/>
                  </a:lnTo>
                  <a:lnTo>
                    <a:pt x="4728539" y="2207"/>
                  </a:lnTo>
                  <a:lnTo>
                    <a:pt x="5674733" y="973835"/>
                  </a:lnTo>
                  <a:close/>
                </a:path>
                <a:path w="7066280" h="974090">
                  <a:moveTo>
                    <a:pt x="5396424" y="973835"/>
                  </a:moveTo>
                  <a:lnTo>
                    <a:pt x="5359150" y="973835"/>
                  </a:lnTo>
                  <a:lnTo>
                    <a:pt x="4431530" y="21280"/>
                  </a:lnTo>
                  <a:lnTo>
                    <a:pt x="4450661" y="2649"/>
                  </a:lnTo>
                  <a:lnTo>
                    <a:pt x="5396424" y="973835"/>
                  </a:lnTo>
                  <a:close/>
                </a:path>
                <a:path w="7066280" h="974090">
                  <a:moveTo>
                    <a:pt x="5118115" y="973835"/>
                  </a:moveTo>
                  <a:lnTo>
                    <a:pt x="5082609" y="973835"/>
                  </a:lnTo>
                  <a:lnTo>
                    <a:pt x="4154559" y="20838"/>
                  </a:lnTo>
                  <a:lnTo>
                    <a:pt x="4172782" y="3091"/>
                  </a:lnTo>
                  <a:lnTo>
                    <a:pt x="5118115" y="973835"/>
                  </a:lnTo>
                  <a:close/>
                </a:path>
                <a:path w="7066280" h="974090">
                  <a:moveTo>
                    <a:pt x="4839807" y="973835"/>
                  </a:moveTo>
                  <a:lnTo>
                    <a:pt x="4806069" y="973835"/>
                  </a:lnTo>
                  <a:lnTo>
                    <a:pt x="3877588" y="20396"/>
                  </a:lnTo>
                  <a:lnTo>
                    <a:pt x="3894904" y="3533"/>
                  </a:lnTo>
                  <a:lnTo>
                    <a:pt x="4839807" y="973835"/>
                  </a:lnTo>
                  <a:close/>
                </a:path>
                <a:path w="7066280" h="974090">
                  <a:moveTo>
                    <a:pt x="4561498" y="973835"/>
                  </a:moveTo>
                  <a:lnTo>
                    <a:pt x="4529528" y="973835"/>
                  </a:lnTo>
                  <a:lnTo>
                    <a:pt x="3600618" y="19954"/>
                  </a:lnTo>
                  <a:lnTo>
                    <a:pt x="3617025" y="3975"/>
                  </a:lnTo>
                  <a:lnTo>
                    <a:pt x="4561498" y="973835"/>
                  </a:lnTo>
                  <a:close/>
                </a:path>
                <a:path w="7066280" h="974090">
                  <a:moveTo>
                    <a:pt x="4283189" y="973835"/>
                  </a:moveTo>
                  <a:lnTo>
                    <a:pt x="4252988" y="973835"/>
                  </a:lnTo>
                  <a:lnTo>
                    <a:pt x="3323647" y="19512"/>
                  </a:lnTo>
                  <a:lnTo>
                    <a:pt x="3339147" y="4417"/>
                  </a:lnTo>
                  <a:lnTo>
                    <a:pt x="4283189" y="973835"/>
                  </a:lnTo>
                  <a:close/>
                </a:path>
                <a:path w="7066280" h="974090">
                  <a:moveTo>
                    <a:pt x="4004880" y="973835"/>
                  </a:moveTo>
                  <a:lnTo>
                    <a:pt x="3976448" y="973835"/>
                  </a:lnTo>
                  <a:lnTo>
                    <a:pt x="3046677" y="19070"/>
                  </a:lnTo>
                  <a:lnTo>
                    <a:pt x="3061269" y="4859"/>
                  </a:lnTo>
                  <a:lnTo>
                    <a:pt x="4004880" y="973835"/>
                  </a:lnTo>
                  <a:close/>
                </a:path>
                <a:path w="7066280" h="974090">
                  <a:moveTo>
                    <a:pt x="3726571" y="973835"/>
                  </a:moveTo>
                  <a:lnTo>
                    <a:pt x="3699908" y="973835"/>
                  </a:lnTo>
                  <a:lnTo>
                    <a:pt x="2769706" y="18628"/>
                  </a:lnTo>
                  <a:lnTo>
                    <a:pt x="2783390" y="5301"/>
                  </a:lnTo>
                  <a:lnTo>
                    <a:pt x="3726571" y="973835"/>
                  </a:lnTo>
                  <a:close/>
                </a:path>
                <a:path w="7066280" h="974090">
                  <a:moveTo>
                    <a:pt x="3448262" y="973835"/>
                  </a:moveTo>
                  <a:lnTo>
                    <a:pt x="3423367" y="973835"/>
                  </a:lnTo>
                  <a:lnTo>
                    <a:pt x="2492735" y="18186"/>
                  </a:lnTo>
                  <a:lnTo>
                    <a:pt x="2505512" y="5743"/>
                  </a:lnTo>
                  <a:lnTo>
                    <a:pt x="3448262" y="973835"/>
                  </a:lnTo>
                  <a:close/>
                </a:path>
                <a:path w="7066280" h="974090">
                  <a:moveTo>
                    <a:pt x="3169954" y="973835"/>
                  </a:moveTo>
                  <a:lnTo>
                    <a:pt x="3146827" y="973835"/>
                  </a:lnTo>
                  <a:lnTo>
                    <a:pt x="2215765" y="17744"/>
                  </a:lnTo>
                  <a:lnTo>
                    <a:pt x="2227633" y="6185"/>
                  </a:lnTo>
                  <a:lnTo>
                    <a:pt x="3169954" y="973835"/>
                  </a:lnTo>
                  <a:close/>
                </a:path>
                <a:path w="7066280" h="974090">
                  <a:moveTo>
                    <a:pt x="2891645" y="973835"/>
                  </a:moveTo>
                  <a:lnTo>
                    <a:pt x="2870287" y="973835"/>
                  </a:lnTo>
                  <a:lnTo>
                    <a:pt x="1938794" y="17302"/>
                  </a:lnTo>
                  <a:lnTo>
                    <a:pt x="1949755" y="6627"/>
                  </a:lnTo>
                  <a:lnTo>
                    <a:pt x="2891645" y="973835"/>
                  </a:lnTo>
                  <a:close/>
                </a:path>
                <a:path w="7066280" h="974090">
                  <a:moveTo>
                    <a:pt x="2613336" y="973835"/>
                  </a:moveTo>
                  <a:lnTo>
                    <a:pt x="2593747" y="973835"/>
                  </a:lnTo>
                  <a:lnTo>
                    <a:pt x="1661824" y="16860"/>
                  </a:lnTo>
                  <a:lnTo>
                    <a:pt x="1671877" y="7069"/>
                  </a:lnTo>
                  <a:lnTo>
                    <a:pt x="2613336" y="973835"/>
                  </a:lnTo>
                  <a:close/>
                </a:path>
                <a:path w="7066280" h="974090">
                  <a:moveTo>
                    <a:pt x="2335028" y="973835"/>
                  </a:moveTo>
                  <a:lnTo>
                    <a:pt x="2317206" y="973835"/>
                  </a:lnTo>
                  <a:lnTo>
                    <a:pt x="1384853" y="16418"/>
                  </a:lnTo>
                  <a:lnTo>
                    <a:pt x="1393999" y="7511"/>
                  </a:lnTo>
                  <a:lnTo>
                    <a:pt x="2335028" y="973835"/>
                  </a:lnTo>
                  <a:close/>
                </a:path>
                <a:path w="7066280" h="974090">
                  <a:moveTo>
                    <a:pt x="2056719" y="973835"/>
                  </a:moveTo>
                  <a:lnTo>
                    <a:pt x="2040665" y="973835"/>
                  </a:lnTo>
                  <a:lnTo>
                    <a:pt x="1107882" y="15976"/>
                  </a:lnTo>
                  <a:lnTo>
                    <a:pt x="1116120" y="7953"/>
                  </a:lnTo>
                  <a:lnTo>
                    <a:pt x="2056719" y="973835"/>
                  </a:lnTo>
                  <a:close/>
                </a:path>
                <a:path w="7066280" h="974090">
                  <a:moveTo>
                    <a:pt x="1778410" y="973835"/>
                  </a:moveTo>
                  <a:lnTo>
                    <a:pt x="1764125" y="973835"/>
                  </a:lnTo>
                  <a:lnTo>
                    <a:pt x="830911" y="15534"/>
                  </a:lnTo>
                  <a:lnTo>
                    <a:pt x="838242" y="8395"/>
                  </a:lnTo>
                  <a:lnTo>
                    <a:pt x="1778410" y="973835"/>
                  </a:lnTo>
                  <a:close/>
                </a:path>
                <a:path w="7066280" h="974090">
                  <a:moveTo>
                    <a:pt x="1500101" y="973835"/>
                  </a:moveTo>
                  <a:lnTo>
                    <a:pt x="1487585" y="973835"/>
                  </a:lnTo>
                  <a:lnTo>
                    <a:pt x="553941" y="15092"/>
                  </a:lnTo>
                  <a:lnTo>
                    <a:pt x="560363" y="8837"/>
                  </a:lnTo>
                  <a:lnTo>
                    <a:pt x="1500101" y="973835"/>
                  </a:lnTo>
                  <a:close/>
                </a:path>
                <a:path w="7066280" h="974090">
                  <a:moveTo>
                    <a:pt x="1221792" y="973835"/>
                  </a:moveTo>
                  <a:lnTo>
                    <a:pt x="1211044" y="973835"/>
                  </a:lnTo>
                  <a:lnTo>
                    <a:pt x="276970" y="14650"/>
                  </a:lnTo>
                  <a:lnTo>
                    <a:pt x="282485" y="9279"/>
                  </a:lnTo>
                  <a:lnTo>
                    <a:pt x="1221792" y="973835"/>
                  </a:lnTo>
                  <a:close/>
                </a:path>
                <a:path w="7066280" h="974090">
                  <a:moveTo>
                    <a:pt x="943483" y="973835"/>
                  </a:moveTo>
                  <a:lnTo>
                    <a:pt x="934504" y="973835"/>
                  </a:lnTo>
                  <a:lnTo>
                    <a:pt x="0" y="14208"/>
                  </a:lnTo>
                  <a:lnTo>
                    <a:pt x="4607" y="9721"/>
                  </a:lnTo>
                  <a:lnTo>
                    <a:pt x="943483" y="973835"/>
                  </a:lnTo>
                  <a:close/>
                </a:path>
              </a:pathLst>
            </a:custGeom>
            <a:solidFill>
              <a:srgbClr val="087D45"/>
            </a:solidFill>
          </p:spPr>
          <p:txBody>
            <a:bodyPr wrap="square" lIns="0" tIns="0" rIns="0" bIns="0" rtlCol="0"/>
            <a:lstStyle/>
            <a:p>
              <a:endParaRPr/>
            </a:p>
          </p:txBody>
        </p:sp>
        <p:pic>
          <p:nvPicPr>
            <p:cNvPr id="4" name="object 29">
              <a:extLst>
                <a:ext uri="{FF2B5EF4-FFF2-40B4-BE49-F238E27FC236}">
                  <a16:creationId xmlns:a16="http://schemas.microsoft.com/office/drawing/2014/main" id="{EFFCF722-E598-19EF-6C46-F30AADDDB62A}"/>
                </a:ext>
              </a:extLst>
            </p:cNvPr>
            <p:cNvPicPr/>
            <p:nvPr/>
          </p:nvPicPr>
          <p:blipFill>
            <a:blip r:embed="rId7" cstate="print"/>
            <a:stretch>
              <a:fillRect/>
            </a:stretch>
          </p:blipFill>
          <p:spPr>
            <a:xfrm>
              <a:off x="13597355" y="4966253"/>
              <a:ext cx="4690643" cy="5320747"/>
            </a:xfrm>
            <a:prstGeom prst="rect">
              <a:avLst/>
            </a:prstGeom>
          </p:spPr>
        </p:pic>
      </p:grpSp>
      <p:sp>
        <p:nvSpPr>
          <p:cNvPr id="15" name="TextBox 14">
            <a:extLst>
              <a:ext uri="{FF2B5EF4-FFF2-40B4-BE49-F238E27FC236}">
                <a16:creationId xmlns:a16="http://schemas.microsoft.com/office/drawing/2014/main" id="{7EE610CD-25EE-78BE-B8CD-E3CA99EAAE5E}"/>
              </a:ext>
            </a:extLst>
          </p:cNvPr>
          <p:cNvSpPr txBox="1"/>
          <p:nvPr/>
        </p:nvSpPr>
        <p:spPr>
          <a:xfrm>
            <a:off x="-12111" y="4048432"/>
            <a:ext cx="3631611" cy="2339102"/>
          </a:xfrm>
          <a:prstGeom prst="rect">
            <a:avLst/>
          </a:prstGeom>
          <a:noFill/>
        </p:spPr>
        <p:txBody>
          <a:bodyPr wrap="square" rtlCol="1">
            <a:spAutoFit/>
          </a:bodyPr>
          <a:lstStyle/>
          <a:p>
            <a:r>
              <a:rPr lang="en-US" i="0" dirty="0">
                <a:solidFill>
                  <a:srgbClr val="FE693B"/>
                </a:solidFill>
                <a:effectLst/>
                <a:latin typeface="Arial Rounded MT Bold" panose="020F0704030504030204" pitchFamily="34" charset="0"/>
              </a:rPr>
              <a:t>                   </a:t>
            </a:r>
            <a:r>
              <a:rPr lang="en-US" dirty="0">
                <a:solidFill>
                  <a:srgbClr val="FE460D"/>
                </a:solidFill>
                <a:latin typeface="Arial Rounded MT Bold" panose="020F0704030504030204" pitchFamily="34" charset="0"/>
              </a:rPr>
              <a:t>Consulting Services:</a:t>
            </a:r>
          </a:p>
          <a:p>
            <a:pPr algn="ctr"/>
            <a:endParaRPr lang="en-US" sz="1600" b="0" i="0" dirty="0">
              <a:effectLst/>
              <a:latin typeface="inter"/>
            </a:endParaRPr>
          </a:p>
          <a:p>
            <a:pPr algn="ctr"/>
            <a:r>
              <a:rPr lang="en-US" sz="1600" dirty="0">
                <a:solidFill>
                  <a:srgbClr val="141B4D"/>
                </a:solidFill>
                <a:latin typeface="inter"/>
              </a:rPr>
              <a:t>S</a:t>
            </a:r>
            <a:r>
              <a:rPr lang="en-US" sz="1600" b="0" i="0" dirty="0">
                <a:solidFill>
                  <a:srgbClr val="141B4D"/>
                </a:solidFill>
                <a:effectLst/>
                <a:latin typeface="inter"/>
              </a:rPr>
              <a:t>pecialist consultants work </a:t>
            </a:r>
          </a:p>
          <a:p>
            <a:pPr algn="ctr"/>
            <a:r>
              <a:rPr lang="en-US" sz="1600" b="0" i="0" dirty="0">
                <a:solidFill>
                  <a:srgbClr val="141B4D"/>
                </a:solidFill>
                <a:effectLst/>
                <a:latin typeface="inter"/>
              </a:rPr>
              <a:t>across the life sciences industry, including:</a:t>
            </a:r>
          </a:p>
          <a:p>
            <a:pPr algn="ctr">
              <a:buFont typeface="Arial" panose="020B0604020202020204" pitchFamily="34" charset="0"/>
              <a:buChar char="•"/>
            </a:pPr>
            <a:r>
              <a:rPr lang="en-US" sz="1600" b="0" i="0" dirty="0">
                <a:solidFill>
                  <a:srgbClr val="141B4D"/>
                </a:solidFill>
                <a:effectLst/>
                <a:latin typeface="inter"/>
              </a:rPr>
              <a:t>Pharma</a:t>
            </a:r>
          </a:p>
          <a:p>
            <a:pPr algn="ctr">
              <a:buFont typeface="Arial" panose="020B0604020202020204" pitchFamily="34" charset="0"/>
              <a:buChar char="•"/>
            </a:pPr>
            <a:r>
              <a:rPr lang="en-US" sz="1600" b="0" i="0" dirty="0">
                <a:solidFill>
                  <a:srgbClr val="141B4D"/>
                </a:solidFill>
                <a:effectLst/>
                <a:latin typeface="inter"/>
              </a:rPr>
              <a:t>Biotech</a:t>
            </a:r>
          </a:p>
          <a:p>
            <a:pPr algn="ctr">
              <a:buFont typeface="Arial" panose="020B0604020202020204" pitchFamily="34" charset="0"/>
              <a:buChar char="•"/>
            </a:pPr>
            <a:r>
              <a:rPr lang="en-US" sz="1600" b="0" i="0" dirty="0">
                <a:solidFill>
                  <a:srgbClr val="141B4D"/>
                </a:solidFill>
                <a:effectLst/>
                <a:latin typeface="inter"/>
              </a:rPr>
              <a:t>MedTech</a:t>
            </a:r>
          </a:p>
          <a:p>
            <a:pPr algn="l"/>
            <a:r>
              <a:rPr lang="en-US" sz="1600" b="0" i="0" dirty="0">
                <a:solidFill>
                  <a:srgbClr val="141B4D"/>
                </a:solidFill>
                <a:effectLst/>
                <a:latin typeface="inter"/>
              </a:rPr>
              <a:t> </a:t>
            </a:r>
          </a:p>
        </p:txBody>
      </p:sp>
      <p:sp>
        <p:nvSpPr>
          <p:cNvPr id="5" name="TextBox 4">
            <a:extLst>
              <a:ext uri="{FF2B5EF4-FFF2-40B4-BE49-F238E27FC236}">
                <a16:creationId xmlns:a16="http://schemas.microsoft.com/office/drawing/2014/main" id="{64103A8C-115E-C8FF-09E8-8A322B3FDC93}"/>
              </a:ext>
            </a:extLst>
          </p:cNvPr>
          <p:cNvSpPr txBox="1"/>
          <p:nvPr/>
        </p:nvSpPr>
        <p:spPr>
          <a:xfrm>
            <a:off x="3712152" y="-6787"/>
            <a:ext cx="4597802" cy="669414"/>
          </a:xfrm>
          <a:prstGeom prst="rect">
            <a:avLst/>
          </a:prstGeom>
          <a:noFill/>
        </p:spPr>
        <p:txBody>
          <a:bodyPr wrap="square" rtlCol="1">
            <a:spAutoFit/>
          </a:bodyPr>
          <a:lstStyle/>
          <a:p>
            <a:r>
              <a:rPr lang="en-US" sz="3750" dirty="0">
                <a:solidFill>
                  <a:srgbClr val="1B2F35">
                    <a:alpha val="90000"/>
                  </a:srgbClr>
                </a:solidFill>
                <a:latin typeface="Trocchi" pitchFamily="34" charset="0"/>
                <a:ea typeface="Trocchi" pitchFamily="34" charset="-122"/>
              </a:rPr>
              <a:t>KeyPlants</a:t>
            </a:r>
            <a:r>
              <a:rPr lang="en-US" sz="1800" dirty="0">
                <a:solidFill>
                  <a:srgbClr val="1B2F35">
                    <a:alpha val="90000"/>
                  </a:srgbClr>
                </a:solidFill>
                <a:latin typeface="Trocchi" pitchFamily="34" charset="0"/>
                <a:ea typeface="Trocchi" pitchFamily="34" charset="-122"/>
                <a:cs typeface="Trocchi" pitchFamily="34" charset="-120"/>
              </a:rPr>
              <a:t> </a:t>
            </a:r>
            <a:r>
              <a:rPr lang="en-US" sz="3750" dirty="0">
                <a:solidFill>
                  <a:srgbClr val="1B2F35">
                    <a:alpha val="90000"/>
                  </a:srgbClr>
                </a:solidFill>
                <a:latin typeface="Trocchi" pitchFamily="34" charset="0"/>
                <a:ea typeface="Trocchi" pitchFamily="34" charset="-122"/>
              </a:rPr>
              <a:t>Services</a:t>
            </a:r>
            <a:endParaRPr lang="ar-SA" sz="3750" dirty="0">
              <a:solidFill>
                <a:srgbClr val="1B2F35">
                  <a:alpha val="90000"/>
                </a:srgbClr>
              </a:solidFill>
              <a:latin typeface="Trocchi" pitchFamily="34" charset="0"/>
              <a:ea typeface="Trocchi" pitchFamily="34" charset="-122"/>
            </a:endParaRPr>
          </a:p>
        </p:txBody>
      </p:sp>
      <p:pic>
        <p:nvPicPr>
          <p:cNvPr id="12" name="Graphic 11" descr="Factory">
            <a:extLst>
              <a:ext uri="{FF2B5EF4-FFF2-40B4-BE49-F238E27FC236}">
                <a16:creationId xmlns:a16="http://schemas.microsoft.com/office/drawing/2014/main" id="{7FF774A4-1F6A-55BF-40E8-A4EC674848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6114" y="747647"/>
            <a:ext cx="426591" cy="426591"/>
          </a:xfrm>
          <a:prstGeom prst="rect">
            <a:avLst/>
          </a:prstGeom>
        </p:spPr>
      </p:pic>
      <p:pic>
        <p:nvPicPr>
          <p:cNvPr id="20" name="Graphic 19" descr="Presentation with bar chart">
            <a:extLst>
              <a:ext uri="{FF2B5EF4-FFF2-40B4-BE49-F238E27FC236}">
                <a16:creationId xmlns:a16="http://schemas.microsoft.com/office/drawing/2014/main" id="{A50D0C99-DB48-CA2E-7367-46AFE35A8D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6115" y="4020041"/>
            <a:ext cx="426591" cy="426591"/>
          </a:xfrm>
          <a:prstGeom prst="rect">
            <a:avLst/>
          </a:prstGeom>
        </p:spPr>
      </p:pic>
      <p:pic>
        <p:nvPicPr>
          <p:cNvPr id="22" name="Graphic 21" descr="Drawing compass">
            <a:extLst>
              <a:ext uri="{FF2B5EF4-FFF2-40B4-BE49-F238E27FC236}">
                <a16:creationId xmlns:a16="http://schemas.microsoft.com/office/drawing/2014/main" id="{F7067461-F4D9-E4EB-5D99-8A5F41F6502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96454" y="795346"/>
            <a:ext cx="426591" cy="426591"/>
          </a:xfrm>
          <a:prstGeom prst="rect">
            <a:avLst/>
          </a:prstGeom>
        </p:spPr>
      </p:pic>
      <p:pic>
        <p:nvPicPr>
          <p:cNvPr id="7" name="Graphic 6" descr="Braille">
            <a:extLst>
              <a:ext uri="{FF2B5EF4-FFF2-40B4-BE49-F238E27FC236}">
                <a16:creationId xmlns:a16="http://schemas.microsoft.com/office/drawing/2014/main" id="{FBBB3E24-EC22-94A4-D093-C52ECCF1F1C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6225540"/>
            <a:ext cx="721774" cy="7217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 13">
    <p:bg>
      <p:bgPr>
        <a:solidFill>
          <a:srgbClr val="FDFDFD"/>
        </a:solidFill>
        <a:effectLst/>
      </p:bgPr>
    </p:bg>
    <p:spTree>
      <p:nvGrpSpPr>
        <p:cNvPr id="1" name=""/>
        <p:cNvGrpSpPr/>
        <p:nvPr/>
      </p:nvGrpSpPr>
      <p:grpSpPr>
        <a:xfrm>
          <a:off x="0" y="0"/>
          <a:ext cx="0" cy="0"/>
          <a:chOff x="0" y="0"/>
          <a:chExt cx="0" cy="0"/>
        </a:xfrm>
      </p:grpSpPr>
      <p:grpSp>
        <p:nvGrpSpPr>
          <p:cNvPr id="22" name="object 28">
            <a:extLst>
              <a:ext uri="{FF2B5EF4-FFF2-40B4-BE49-F238E27FC236}">
                <a16:creationId xmlns:a16="http://schemas.microsoft.com/office/drawing/2014/main" id="{A2B84FA3-4A10-FD7B-5873-C507101CF22C}"/>
              </a:ext>
            </a:extLst>
          </p:cNvPr>
          <p:cNvGrpSpPr/>
          <p:nvPr/>
        </p:nvGrpSpPr>
        <p:grpSpPr>
          <a:xfrm>
            <a:off x="3286124" y="1926491"/>
            <a:ext cx="8905875" cy="4931509"/>
            <a:chOff x="8395236" y="4966253"/>
            <a:chExt cx="9892762" cy="5320747"/>
          </a:xfrm>
        </p:grpSpPr>
        <p:sp>
          <p:nvSpPr>
            <p:cNvPr id="23" name="object 31">
              <a:extLst>
                <a:ext uri="{FF2B5EF4-FFF2-40B4-BE49-F238E27FC236}">
                  <a16:creationId xmlns:a16="http://schemas.microsoft.com/office/drawing/2014/main" id="{E7B8DDFD-3A07-257D-616F-CCEE41BFD0DE}"/>
                </a:ext>
              </a:extLst>
            </p:cNvPr>
            <p:cNvSpPr/>
            <p:nvPr/>
          </p:nvSpPr>
          <p:spPr>
            <a:xfrm>
              <a:off x="8395236" y="9312910"/>
              <a:ext cx="7066280" cy="974090"/>
            </a:xfrm>
            <a:custGeom>
              <a:avLst/>
              <a:gdLst/>
              <a:ahLst/>
              <a:cxnLst/>
              <a:rect l="l" t="t" r="r" b="b"/>
              <a:pathLst>
                <a:path w="7066280" h="974090">
                  <a:moveTo>
                    <a:pt x="7066277" y="973835"/>
                  </a:moveTo>
                  <a:lnTo>
                    <a:pt x="7018391" y="973835"/>
                  </a:lnTo>
                  <a:lnTo>
                    <a:pt x="6093354" y="23932"/>
                  </a:lnTo>
                  <a:lnTo>
                    <a:pt x="6117928" y="0"/>
                  </a:lnTo>
                  <a:lnTo>
                    <a:pt x="7066277" y="973835"/>
                  </a:lnTo>
                  <a:close/>
                </a:path>
                <a:path w="7066280" h="974090">
                  <a:moveTo>
                    <a:pt x="6787968" y="973835"/>
                  </a:moveTo>
                  <a:lnTo>
                    <a:pt x="6741851" y="973835"/>
                  </a:lnTo>
                  <a:lnTo>
                    <a:pt x="5816383" y="23490"/>
                  </a:lnTo>
                  <a:lnTo>
                    <a:pt x="5840052" y="439"/>
                  </a:lnTo>
                  <a:lnTo>
                    <a:pt x="6787968" y="973835"/>
                  </a:lnTo>
                  <a:close/>
                </a:path>
                <a:path w="7066280" h="974090">
                  <a:moveTo>
                    <a:pt x="6509659" y="973835"/>
                  </a:moveTo>
                  <a:lnTo>
                    <a:pt x="6465311" y="973835"/>
                  </a:lnTo>
                  <a:lnTo>
                    <a:pt x="5539412" y="23048"/>
                  </a:lnTo>
                  <a:lnTo>
                    <a:pt x="5562174" y="881"/>
                  </a:lnTo>
                  <a:lnTo>
                    <a:pt x="6509659" y="973835"/>
                  </a:lnTo>
                  <a:close/>
                </a:path>
                <a:path w="7066280" h="974090">
                  <a:moveTo>
                    <a:pt x="6231350" y="973835"/>
                  </a:moveTo>
                  <a:lnTo>
                    <a:pt x="6188771" y="973835"/>
                  </a:lnTo>
                  <a:lnTo>
                    <a:pt x="5262442" y="22606"/>
                  </a:lnTo>
                  <a:lnTo>
                    <a:pt x="5284295" y="1323"/>
                  </a:lnTo>
                  <a:lnTo>
                    <a:pt x="6231350" y="973835"/>
                  </a:lnTo>
                  <a:close/>
                </a:path>
                <a:path w="7066280" h="974090">
                  <a:moveTo>
                    <a:pt x="5953042" y="973835"/>
                  </a:moveTo>
                  <a:lnTo>
                    <a:pt x="5912230" y="973835"/>
                  </a:lnTo>
                  <a:lnTo>
                    <a:pt x="4985471" y="22164"/>
                  </a:lnTo>
                  <a:lnTo>
                    <a:pt x="5006417" y="1765"/>
                  </a:lnTo>
                  <a:lnTo>
                    <a:pt x="5953042" y="973835"/>
                  </a:lnTo>
                  <a:close/>
                </a:path>
                <a:path w="7066280" h="974090">
                  <a:moveTo>
                    <a:pt x="5674733" y="973835"/>
                  </a:moveTo>
                  <a:lnTo>
                    <a:pt x="5635690" y="973835"/>
                  </a:lnTo>
                  <a:lnTo>
                    <a:pt x="4708501" y="21722"/>
                  </a:lnTo>
                  <a:lnTo>
                    <a:pt x="4728539" y="2207"/>
                  </a:lnTo>
                  <a:lnTo>
                    <a:pt x="5674733" y="973835"/>
                  </a:lnTo>
                  <a:close/>
                </a:path>
                <a:path w="7066280" h="974090">
                  <a:moveTo>
                    <a:pt x="5396424" y="973835"/>
                  </a:moveTo>
                  <a:lnTo>
                    <a:pt x="5359150" y="973835"/>
                  </a:lnTo>
                  <a:lnTo>
                    <a:pt x="4431530" y="21280"/>
                  </a:lnTo>
                  <a:lnTo>
                    <a:pt x="4450661" y="2649"/>
                  </a:lnTo>
                  <a:lnTo>
                    <a:pt x="5396424" y="973835"/>
                  </a:lnTo>
                  <a:close/>
                </a:path>
                <a:path w="7066280" h="974090">
                  <a:moveTo>
                    <a:pt x="5118115" y="973835"/>
                  </a:moveTo>
                  <a:lnTo>
                    <a:pt x="5082609" y="973835"/>
                  </a:lnTo>
                  <a:lnTo>
                    <a:pt x="4154559" y="20838"/>
                  </a:lnTo>
                  <a:lnTo>
                    <a:pt x="4172782" y="3091"/>
                  </a:lnTo>
                  <a:lnTo>
                    <a:pt x="5118115" y="973835"/>
                  </a:lnTo>
                  <a:close/>
                </a:path>
                <a:path w="7066280" h="974090">
                  <a:moveTo>
                    <a:pt x="4839807" y="973835"/>
                  </a:moveTo>
                  <a:lnTo>
                    <a:pt x="4806069" y="973835"/>
                  </a:lnTo>
                  <a:lnTo>
                    <a:pt x="3877588" y="20396"/>
                  </a:lnTo>
                  <a:lnTo>
                    <a:pt x="3894904" y="3533"/>
                  </a:lnTo>
                  <a:lnTo>
                    <a:pt x="4839807" y="973835"/>
                  </a:lnTo>
                  <a:close/>
                </a:path>
                <a:path w="7066280" h="974090">
                  <a:moveTo>
                    <a:pt x="4561498" y="973835"/>
                  </a:moveTo>
                  <a:lnTo>
                    <a:pt x="4529528" y="973835"/>
                  </a:lnTo>
                  <a:lnTo>
                    <a:pt x="3600618" y="19954"/>
                  </a:lnTo>
                  <a:lnTo>
                    <a:pt x="3617025" y="3975"/>
                  </a:lnTo>
                  <a:lnTo>
                    <a:pt x="4561498" y="973835"/>
                  </a:lnTo>
                  <a:close/>
                </a:path>
                <a:path w="7066280" h="974090">
                  <a:moveTo>
                    <a:pt x="4283189" y="973835"/>
                  </a:moveTo>
                  <a:lnTo>
                    <a:pt x="4252988" y="973835"/>
                  </a:lnTo>
                  <a:lnTo>
                    <a:pt x="3323647" y="19512"/>
                  </a:lnTo>
                  <a:lnTo>
                    <a:pt x="3339147" y="4417"/>
                  </a:lnTo>
                  <a:lnTo>
                    <a:pt x="4283189" y="973835"/>
                  </a:lnTo>
                  <a:close/>
                </a:path>
                <a:path w="7066280" h="974090">
                  <a:moveTo>
                    <a:pt x="4004880" y="973835"/>
                  </a:moveTo>
                  <a:lnTo>
                    <a:pt x="3976448" y="973835"/>
                  </a:lnTo>
                  <a:lnTo>
                    <a:pt x="3046677" y="19070"/>
                  </a:lnTo>
                  <a:lnTo>
                    <a:pt x="3061269" y="4859"/>
                  </a:lnTo>
                  <a:lnTo>
                    <a:pt x="4004880" y="973835"/>
                  </a:lnTo>
                  <a:close/>
                </a:path>
                <a:path w="7066280" h="974090">
                  <a:moveTo>
                    <a:pt x="3726571" y="973835"/>
                  </a:moveTo>
                  <a:lnTo>
                    <a:pt x="3699908" y="973835"/>
                  </a:lnTo>
                  <a:lnTo>
                    <a:pt x="2769706" y="18628"/>
                  </a:lnTo>
                  <a:lnTo>
                    <a:pt x="2783390" y="5301"/>
                  </a:lnTo>
                  <a:lnTo>
                    <a:pt x="3726571" y="973835"/>
                  </a:lnTo>
                  <a:close/>
                </a:path>
                <a:path w="7066280" h="974090">
                  <a:moveTo>
                    <a:pt x="3448262" y="973835"/>
                  </a:moveTo>
                  <a:lnTo>
                    <a:pt x="3423367" y="973835"/>
                  </a:lnTo>
                  <a:lnTo>
                    <a:pt x="2492735" y="18186"/>
                  </a:lnTo>
                  <a:lnTo>
                    <a:pt x="2505512" y="5743"/>
                  </a:lnTo>
                  <a:lnTo>
                    <a:pt x="3448262" y="973835"/>
                  </a:lnTo>
                  <a:close/>
                </a:path>
                <a:path w="7066280" h="974090">
                  <a:moveTo>
                    <a:pt x="3169954" y="973835"/>
                  </a:moveTo>
                  <a:lnTo>
                    <a:pt x="3146827" y="973835"/>
                  </a:lnTo>
                  <a:lnTo>
                    <a:pt x="2215765" y="17744"/>
                  </a:lnTo>
                  <a:lnTo>
                    <a:pt x="2227633" y="6185"/>
                  </a:lnTo>
                  <a:lnTo>
                    <a:pt x="3169954" y="973835"/>
                  </a:lnTo>
                  <a:close/>
                </a:path>
                <a:path w="7066280" h="974090">
                  <a:moveTo>
                    <a:pt x="2891645" y="973835"/>
                  </a:moveTo>
                  <a:lnTo>
                    <a:pt x="2870287" y="973835"/>
                  </a:lnTo>
                  <a:lnTo>
                    <a:pt x="1938794" y="17302"/>
                  </a:lnTo>
                  <a:lnTo>
                    <a:pt x="1949755" y="6627"/>
                  </a:lnTo>
                  <a:lnTo>
                    <a:pt x="2891645" y="973835"/>
                  </a:lnTo>
                  <a:close/>
                </a:path>
                <a:path w="7066280" h="974090">
                  <a:moveTo>
                    <a:pt x="2613336" y="973835"/>
                  </a:moveTo>
                  <a:lnTo>
                    <a:pt x="2593747" y="973835"/>
                  </a:lnTo>
                  <a:lnTo>
                    <a:pt x="1661824" y="16860"/>
                  </a:lnTo>
                  <a:lnTo>
                    <a:pt x="1671877" y="7069"/>
                  </a:lnTo>
                  <a:lnTo>
                    <a:pt x="2613336" y="973835"/>
                  </a:lnTo>
                  <a:close/>
                </a:path>
                <a:path w="7066280" h="974090">
                  <a:moveTo>
                    <a:pt x="2335028" y="973835"/>
                  </a:moveTo>
                  <a:lnTo>
                    <a:pt x="2317206" y="973835"/>
                  </a:lnTo>
                  <a:lnTo>
                    <a:pt x="1384853" y="16418"/>
                  </a:lnTo>
                  <a:lnTo>
                    <a:pt x="1393999" y="7511"/>
                  </a:lnTo>
                  <a:lnTo>
                    <a:pt x="2335028" y="973835"/>
                  </a:lnTo>
                  <a:close/>
                </a:path>
                <a:path w="7066280" h="974090">
                  <a:moveTo>
                    <a:pt x="2056719" y="973835"/>
                  </a:moveTo>
                  <a:lnTo>
                    <a:pt x="2040665" y="973835"/>
                  </a:lnTo>
                  <a:lnTo>
                    <a:pt x="1107882" y="15976"/>
                  </a:lnTo>
                  <a:lnTo>
                    <a:pt x="1116120" y="7953"/>
                  </a:lnTo>
                  <a:lnTo>
                    <a:pt x="2056719" y="973835"/>
                  </a:lnTo>
                  <a:close/>
                </a:path>
                <a:path w="7066280" h="974090">
                  <a:moveTo>
                    <a:pt x="1778410" y="973835"/>
                  </a:moveTo>
                  <a:lnTo>
                    <a:pt x="1764125" y="973835"/>
                  </a:lnTo>
                  <a:lnTo>
                    <a:pt x="830911" y="15534"/>
                  </a:lnTo>
                  <a:lnTo>
                    <a:pt x="838242" y="8395"/>
                  </a:lnTo>
                  <a:lnTo>
                    <a:pt x="1778410" y="973835"/>
                  </a:lnTo>
                  <a:close/>
                </a:path>
                <a:path w="7066280" h="974090">
                  <a:moveTo>
                    <a:pt x="1500101" y="973835"/>
                  </a:moveTo>
                  <a:lnTo>
                    <a:pt x="1487585" y="973835"/>
                  </a:lnTo>
                  <a:lnTo>
                    <a:pt x="553941" y="15092"/>
                  </a:lnTo>
                  <a:lnTo>
                    <a:pt x="560363" y="8837"/>
                  </a:lnTo>
                  <a:lnTo>
                    <a:pt x="1500101" y="973835"/>
                  </a:lnTo>
                  <a:close/>
                </a:path>
                <a:path w="7066280" h="974090">
                  <a:moveTo>
                    <a:pt x="1221792" y="973835"/>
                  </a:moveTo>
                  <a:lnTo>
                    <a:pt x="1211044" y="973835"/>
                  </a:lnTo>
                  <a:lnTo>
                    <a:pt x="276970" y="14650"/>
                  </a:lnTo>
                  <a:lnTo>
                    <a:pt x="282485" y="9279"/>
                  </a:lnTo>
                  <a:lnTo>
                    <a:pt x="1221792" y="973835"/>
                  </a:lnTo>
                  <a:close/>
                </a:path>
                <a:path w="7066280" h="974090">
                  <a:moveTo>
                    <a:pt x="943483" y="973835"/>
                  </a:moveTo>
                  <a:lnTo>
                    <a:pt x="934504" y="973835"/>
                  </a:lnTo>
                  <a:lnTo>
                    <a:pt x="0" y="14208"/>
                  </a:lnTo>
                  <a:lnTo>
                    <a:pt x="4607" y="9721"/>
                  </a:lnTo>
                  <a:lnTo>
                    <a:pt x="943483" y="973835"/>
                  </a:lnTo>
                  <a:close/>
                </a:path>
              </a:pathLst>
            </a:custGeom>
            <a:solidFill>
              <a:srgbClr val="087D45"/>
            </a:solidFill>
          </p:spPr>
          <p:txBody>
            <a:bodyPr wrap="square" lIns="0" tIns="0" rIns="0" bIns="0" rtlCol="0"/>
            <a:lstStyle/>
            <a:p>
              <a:endParaRPr/>
            </a:p>
          </p:txBody>
        </p:sp>
        <p:pic>
          <p:nvPicPr>
            <p:cNvPr id="24" name="object 29">
              <a:extLst>
                <a:ext uri="{FF2B5EF4-FFF2-40B4-BE49-F238E27FC236}">
                  <a16:creationId xmlns:a16="http://schemas.microsoft.com/office/drawing/2014/main" id="{0E1A7ECD-9391-EDC8-7DFF-41FE59345EB3}"/>
                </a:ext>
              </a:extLst>
            </p:cNvPr>
            <p:cNvPicPr/>
            <p:nvPr/>
          </p:nvPicPr>
          <p:blipFill>
            <a:blip r:embed="rId3" cstate="print"/>
            <a:stretch>
              <a:fillRect/>
            </a:stretch>
          </p:blipFill>
          <p:spPr>
            <a:xfrm>
              <a:off x="13597355" y="4966253"/>
              <a:ext cx="4690643" cy="5320747"/>
            </a:xfrm>
            <a:prstGeom prst="rect">
              <a:avLst/>
            </a:prstGeom>
          </p:spPr>
        </p:pic>
      </p:grpSp>
      <p:pic>
        <p:nvPicPr>
          <p:cNvPr id="21" name="Picture 20">
            <a:extLst>
              <a:ext uri="{FF2B5EF4-FFF2-40B4-BE49-F238E27FC236}">
                <a16:creationId xmlns:a16="http://schemas.microsoft.com/office/drawing/2014/main" id="{3791716C-3752-524C-0AF3-B53B838438D9}"/>
              </a:ext>
            </a:extLst>
          </p:cNvPr>
          <p:cNvPicPr>
            <a:picLocks noChangeAspect="1"/>
          </p:cNvPicPr>
          <p:nvPr/>
        </p:nvPicPr>
        <p:blipFill>
          <a:blip r:embed="rId4"/>
          <a:stretch>
            <a:fillRect/>
          </a:stretch>
        </p:blipFill>
        <p:spPr>
          <a:xfrm>
            <a:off x="4214996" y="4327154"/>
            <a:ext cx="4342263" cy="2408399"/>
          </a:xfrm>
          <a:prstGeom prst="roundRect">
            <a:avLst/>
          </a:prstGeom>
          <a:ln>
            <a:noFill/>
          </a:ln>
          <a:effectLst>
            <a:softEdge rad="112500"/>
          </a:effectLst>
        </p:spPr>
      </p:pic>
      <p:sp>
        <p:nvSpPr>
          <p:cNvPr id="2" name="Object 1"/>
          <p:cNvSpPr/>
          <p:nvPr/>
        </p:nvSpPr>
        <p:spPr>
          <a:xfrm>
            <a:off x="3852804" y="187377"/>
            <a:ext cx="4116483" cy="563620"/>
          </a:xfrm>
          <a:prstGeom prst="rect">
            <a:avLst/>
          </a:prstGeom>
          <a:noFill/>
        </p:spPr>
        <p:txBody>
          <a:bodyPr wrap="square" lIns="0" tIns="0" rIns="0" bIns="0" rtlCol="0" anchor="t"/>
          <a:lstStyle/>
          <a:p>
            <a:pPr algn="ctr">
              <a:lnSpc>
                <a:spcPts val="4440"/>
              </a:lnSpc>
              <a:buNone/>
            </a:pPr>
            <a:r>
              <a:rPr lang="en-US" sz="3750" dirty="0">
                <a:solidFill>
                  <a:srgbClr val="1B2F35">
                    <a:alpha val="90000"/>
                  </a:srgbClr>
                </a:solidFill>
                <a:latin typeface="Trocchi" pitchFamily="34" charset="0"/>
                <a:ea typeface="Trocchi" pitchFamily="34" charset="-122"/>
                <a:cs typeface="Trocchi" pitchFamily="34" charset="-120"/>
              </a:rPr>
              <a:t>SAUDIBIO JOURNEY</a:t>
            </a:r>
            <a:endParaRPr lang="en-US" dirty="0"/>
          </a:p>
        </p:txBody>
      </p:sp>
      <p:sp>
        <p:nvSpPr>
          <p:cNvPr id="3" name="Object 2"/>
          <p:cNvSpPr/>
          <p:nvPr/>
        </p:nvSpPr>
        <p:spPr>
          <a:xfrm>
            <a:off x="2417235" y="1314117"/>
            <a:ext cx="7475983" cy="1172357"/>
          </a:xfrm>
          <a:prstGeom prst="rect">
            <a:avLst/>
          </a:prstGeom>
          <a:noFill/>
        </p:spPr>
        <p:txBody>
          <a:bodyPr wrap="square" lIns="0" tIns="0" rIns="0" bIns="0" rtlCol="0" anchor="t"/>
          <a:lstStyle/>
          <a:p>
            <a:pPr algn="ctr">
              <a:lnSpc>
                <a:spcPts val="4440"/>
              </a:lnSpc>
              <a:spcBef>
                <a:spcPts val="573"/>
              </a:spcBef>
              <a:buNone/>
            </a:pPr>
            <a:br>
              <a:rPr lang="en-US" sz="2400" dirty="0">
                <a:solidFill>
                  <a:srgbClr val="1B2F35">
                    <a:alpha val="90000"/>
                  </a:srgbClr>
                </a:solidFill>
                <a:latin typeface="Trocchi" pitchFamily="34" charset="0"/>
                <a:ea typeface="Trocchi" pitchFamily="34" charset="-122"/>
                <a:cs typeface="Trocchi" pitchFamily="34" charset="-120"/>
              </a:rPr>
            </a:br>
            <a:r>
              <a:rPr lang="en-US" sz="2400" dirty="0">
                <a:solidFill>
                  <a:srgbClr val="1B2F35">
                    <a:alpha val="90000"/>
                  </a:srgbClr>
                </a:solidFill>
                <a:latin typeface="Trocchi" pitchFamily="34" charset="0"/>
                <a:ea typeface="Trocchi" pitchFamily="34" charset="-122"/>
                <a:cs typeface="Trocchi" pitchFamily="34" charset="-120"/>
              </a:rPr>
              <a:t>A Landmark  Achievement of </a:t>
            </a:r>
            <a:r>
              <a:rPr lang="en-US" sz="2400" dirty="0">
                <a:solidFill>
                  <a:srgbClr val="FC3C00"/>
                </a:solidFill>
                <a:latin typeface="Trocchi" pitchFamily="34" charset="0"/>
                <a:ea typeface="Trocchi" pitchFamily="34" charset="-122"/>
                <a:cs typeface="Trocchi" pitchFamily="34" charset="-120"/>
              </a:rPr>
              <a:t>KeyPlants</a:t>
            </a:r>
            <a:r>
              <a:rPr lang="en-US" sz="2400" dirty="0">
                <a:solidFill>
                  <a:srgbClr val="1B2F35">
                    <a:alpha val="90000"/>
                  </a:srgbClr>
                </a:solidFill>
                <a:latin typeface="Trocchi" pitchFamily="34" charset="0"/>
                <a:ea typeface="Trocchi" pitchFamily="34" charset="-122"/>
                <a:cs typeface="Trocchi" pitchFamily="34" charset="-120"/>
              </a:rPr>
              <a:t> in the GCC</a:t>
            </a:r>
            <a:endParaRPr lang="en-US" sz="1100" dirty="0"/>
          </a:p>
        </p:txBody>
      </p:sp>
      <p:graphicFrame>
        <p:nvGraphicFramePr>
          <p:cNvPr id="14" name="Diagram 13">
            <a:extLst>
              <a:ext uri="{FF2B5EF4-FFF2-40B4-BE49-F238E27FC236}">
                <a16:creationId xmlns:a16="http://schemas.microsoft.com/office/drawing/2014/main" id="{DFCAFCBD-792F-68AE-7D42-5587A56A0ED9}"/>
              </a:ext>
            </a:extLst>
          </p:cNvPr>
          <p:cNvGraphicFramePr/>
          <p:nvPr>
            <p:extLst>
              <p:ext uri="{D42A27DB-BD31-4B8C-83A1-F6EECF244321}">
                <p14:modId xmlns:p14="http://schemas.microsoft.com/office/powerpoint/2010/main" val="3075830159"/>
              </p:ext>
            </p:extLst>
          </p:nvPr>
        </p:nvGraphicFramePr>
        <p:xfrm>
          <a:off x="647700" y="2552522"/>
          <a:ext cx="10734675" cy="19086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9">
            <a:extLst>
              <a:ext uri="{FF2B5EF4-FFF2-40B4-BE49-F238E27FC236}">
                <a16:creationId xmlns:a16="http://schemas.microsoft.com/office/drawing/2014/main" id="{196DE96F-978B-0819-6926-998E5B324021}"/>
              </a:ext>
            </a:extLst>
          </p:cNvPr>
          <p:cNvPicPr>
            <a:picLocks noChangeAspect="1"/>
          </p:cNvPicPr>
          <p:nvPr/>
        </p:nvPicPr>
        <p:blipFill>
          <a:blip r:embed="rId10"/>
          <a:stretch>
            <a:fillRect/>
          </a:stretch>
        </p:blipFill>
        <p:spPr>
          <a:xfrm>
            <a:off x="9647483" y="126285"/>
            <a:ext cx="2544516" cy="852413"/>
          </a:xfrm>
          <a:prstGeom prst="rect">
            <a:avLst/>
          </a:prstGeom>
        </p:spPr>
      </p:pic>
      <p:pic>
        <p:nvPicPr>
          <p:cNvPr id="17" name="Picture 16">
            <a:extLst>
              <a:ext uri="{FF2B5EF4-FFF2-40B4-BE49-F238E27FC236}">
                <a16:creationId xmlns:a16="http://schemas.microsoft.com/office/drawing/2014/main" id="{4D71FA56-BA0E-FF50-4008-E31ED8666945}"/>
              </a:ext>
            </a:extLst>
          </p:cNvPr>
          <p:cNvPicPr>
            <a:picLocks noChangeAspect="1"/>
          </p:cNvPicPr>
          <p:nvPr/>
        </p:nvPicPr>
        <p:blipFill>
          <a:blip r:embed="rId11"/>
          <a:stretch>
            <a:fillRect/>
          </a:stretch>
        </p:blipFill>
        <p:spPr>
          <a:xfrm>
            <a:off x="586740" y="4327154"/>
            <a:ext cx="4210786" cy="2408399"/>
          </a:xfrm>
          <a:prstGeom prst="roundRect">
            <a:avLst/>
          </a:prstGeom>
          <a:ln>
            <a:noFill/>
          </a:ln>
          <a:effectLst>
            <a:softEdge rad="112500"/>
          </a:effectLst>
        </p:spPr>
      </p:pic>
      <p:pic>
        <p:nvPicPr>
          <p:cNvPr id="15" name="Picture 14">
            <a:extLst>
              <a:ext uri="{FF2B5EF4-FFF2-40B4-BE49-F238E27FC236}">
                <a16:creationId xmlns:a16="http://schemas.microsoft.com/office/drawing/2014/main" id="{BAB91F6E-2B00-3FD0-FF4B-5193BA1184E7}"/>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9877" b="93827" l="9483" r="93966">
                        <a14:foregroundMark x1="32759" y1="67901" x2="32759" y2="67901"/>
                        <a14:foregroundMark x1="76724" y1="66049" x2="76724" y2="66049"/>
                        <a14:foregroundMark x1="55172" y1="81481" x2="55172" y2="81481"/>
                        <a14:foregroundMark x1="54310" y1="91975" x2="54310" y2="91975"/>
                        <a14:foregroundMark x1="54310" y1="94444" x2="54310" y2="94444"/>
                        <a14:foregroundMark x1="33621" y1="40741" x2="33621" y2="40741"/>
                        <a14:foregroundMark x1="30172" y1="26543" x2="30172" y2="26543"/>
                        <a14:foregroundMark x1="45690" y1="18519" x2="45690" y2="18519"/>
                        <a14:foregroundMark x1="61207" y1="20988" x2="61207" y2="20988"/>
                        <a14:foregroundMark x1="73276" y1="25309" x2="73276" y2="25309"/>
                        <a14:foregroundMark x1="93966" y1="37654" x2="93966" y2="37654"/>
                        <a14:foregroundMark x1="86207" y1="53086" x2="86207" y2="53086"/>
                        <a14:foregroundMark x1="54310" y1="93210" x2="54310" y2="93210"/>
                      </a14:backgroundRemoval>
                    </a14:imgEffect>
                  </a14:imgLayer>
                </a14:imgProps>
              </a:ext>
              <a:ext uri="{28A0092B-C50C-407E-A947-70E740481C1C}">
                <a14:useLocalDpi xmlns:a14="http://schemas.microsoft.com/office/drawing/2010/main" val="0"/>
              </a:ext>
            </a:extLst>
          </a:blip>
          <a:stretch>
            <a:fillRect/>
          </a:stretch>
        </p:blipFill>
        <p:spPr>
          <a:xfrm>
            <a:off x="3459413" y="224684"/>
            <a:ext cx="393391" cy="549391"/>
          </a:xfrm>
          <a:prstGeom prst="rect">
            <a:avLst/>
          </a:prstGeom>
        </p:spPr>
      </p:pic>
      <p:pic>
        <p:nvPicPr>
          <p:cNvPr id="19" name="Picture 18">
            <a:extLst>
              <a:ext uri="{FF2B5EF4-FFF2-40B4-BE49-F238E27FC236}">
                <a16:creationId xmlns:a16="http://schemas.microsoft.com/office/drawing/2014/main" id="{5952B8AA-7DF2-67CD-0855-C43B5C35CA8D}"/>
              </a:ext>
            </a:extLst>
          </p:cNvPr>
          <p:cNvPicPr>
            <a:picLocks noChangeAspect="1"/>
          </p:cNvPicPr>
          <p:nvPr/>
        </p:nvPicPr>
        <p:blipFill>
          <a:blip r:embed="rId14"/>
          <a:stretch>
            <a:fillRect/>
          </a:stretch>
        </p:blipFill>
        <p:spPr>
          <a:xfrm>
            <a:off x="7245475" y="4377270"/>
            <a:ext cx="4197859" cy="2358283"/>
          </a:xfrm>
          <a:prstGeom prst="roundRect">
            <a:avLst/>
          </a:prstGeom>
          <a:ln>
            <a:noFill/>
          </a:ln>
          <a:effectLst>
            <a:softEdge rad="112500"/>
          </a:effectLst>
        </p:spPr>
      </p:pic>
      <p:pic>
        <p:nvPicPr>
          <p:cNvPr id="4" name="Graphic 3" descr="Braille">
            <a:extLst>
              <a:ext uri="{FF2B5EF4-FFF2-40B4-BE49-F238E27FC236}">
                <a16:creationId xmlns:a16="http://schemas.microsoft.com/office/drawing/2014/main" id="{CD9F9FEC-79BE-E3EA-0D22-C26C29159F1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6225540"/>
            <a:ext cx="721774" cy="7217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TotalTime>
  <Words>559</Words>
  <Application>Microsoft Office PowerPoint</Application>
  <PresentationFormat>Widescreen</PresentationFormat>
  <Paragraphs>74</Paragraphs>
  <Slides>12</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Calibri Light</vt:lpstr>
      <vt:lpstr>Calibri</vt:lpstr>
      <vt:lpstr>inter</vt:lpstr>
      <vt:lpstr>Arial Rounded MT Bold</vt:lpstr>
      <vt:lpstr>Montserrat</vt:lpstr>
      <vt:lpstr>Yu Mincho Demibold</vt:lpstr>
      <vt:lpstr>Trocchi</vt:lpstr>
      <vt:lpstr>Arial</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BIOERA Transforming the GCC Region through Comprehensive Services</dc:title>
  <dc:subject>BIOERA Transforming the GCC Region through Comprehensive Services</dc:subject>
  <dc:creator>Faris M</dc:creator>
  <cp:lastModifiedBy>Faris  K.</cp:lastModifiedBy>
  <cp:revision>6</cp:revision>
  <dcterms:created xsi:type="dcterms:W3CDTF">2024-10-01T14:38:47Z</dcterms:created>
  <dcterms:modified xsi:type="dcterms:W3CDTF">2024-10-03T11:40:33Z</dcterms:modified>
</cp:coreProperties>
</file>